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 id="2147483667" r:id="rId3"/>
  </p:sldMasterIdLst>
  <p:notesMasterIdLst>
    <p:notesMasterId r:id="rId34"/>
  </p:notesMasterIdLst>
  <p:handoutMasterIdLst>
    <p:handoutMasterId r:id="rId35"/>
  </p:handoutMasterIdLst>
  <p:sldIdLst>
    <p:sldId id="256" r:id="rId4"/>
    <p:sldId id="257" r:id="rId5"/>
    <p:sldId id="280" r:id="rId6"/>
    <p:sldId id="281" r:id="rId7"/>
    <p:sldId id="278" r:id="rId8"/>
    <p:sldId id="279" r:id="rId9"/>
    <p:sldId id="277" r:id="rId10"/>
    <p:sldId id="282" r:id="rId11"/>
    <p:sldId id="283" r:id="rId12"/>
    <p:sldId id="284" r:id="rId13"/>
    <p:sldId id="285" r:id="rId14"/>
    <p:sldId id="286" r:id="rId15"/>
    <p:sldId id="287" r:id="rId16"/>
    <p:sldId id="288" r:id="rId17"/>
    <p:sldId id="289" r:id="rId18"/>
    <p:sldId id="290" r:id="rId19"/>
    <p:sldId id="291" r:id="rId20"/>
    <p:sldId id="292" r:id="rId21"/>
    <p:sldId id="274" r:id="rId22"/>
    <p:sldId id="260" r:id="rId23"/>
    <p:sldId id="271" r:id="rId24"/>
    <p:sldId id="262" r:id="rId25"/>
    <p:sldId id="263" r:id="rId26"/>
    <p:sldId id="276" r:id="rId27"/>
    <p:sldId id="273" r:id="rId28"/>
    <p:sldId id="265" r:id="rId29"/>
    <p:sldId id="266" r:id="rId30"/>
    <p:sldId id="267" r:id="rId31"/>
    <p:sldId id="268" r:id="rId32"/>
    <p:sldId id="27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EEEE"/>
    <a:srgbClr val="F0F0F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p:cViewPr varScale="1">
        <p:scale>
          <a:sx n="74" d="100"/>
          <a:sy n="74" d="100"/>
        </p:scale>
        <p:origin x="1614" y="27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5" d="100"/>
          <a:sy n="105" d="100"/>
        </p:scale>
        <p:origin x="-18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0"/>
      <c:rotY val="30"/>
      <c:rAngAx val="0"/>
      <c:perspective val="90"/>
    </c:view3D>
    <c:floor>
      <c:thickness val="0"/>
    </c:floor>
    <c:sideWall>
      <c:thickness val="0"/>
    </c:sideWall>
    <c:backWall>
      <c:thickness val="0"/>
    </c:backWall>
    <c:plotArea>
      <c:layout>
        <c:manualLayout>
          <c:layoutTarget val="inner"/>
          <c:xMode val="edge"/>
          <c:yMode val="edge"/>
          <c:x val="7.3557859722980179E-2"/>
          <c:y val="5.1505244353961463E-2"/>
          <c:w val="0.91229784395762414"/>
          <c:h val="0.87727812540542693"/>
        </c:manualLayout>
      </c:layout>
      <c:bar3DChart>
        <c:barDir val="col"/>
        <c:grouping val="clustered"/>
        <c:varyColors val="0"/>
        <c:ser>
          <c:idx val="0"/>
          <c:order val="0"/>
          <c:tx>
            <c:strRef>
              <c:f>Sheet1!$B$1</c:f>
              <c:strCache>
                <c:ptCount val="1"/>
                <c:pt idx="0">
                  <c:v>Series 1</c:v>
                </c:pt>
              </c:strCache>
            </c:strRef>
          </c:tx>
          <c:spPr>
            <a:gradFill>
              <a:gsLst>
                <a:gs pos="0">
                  <a:schemeClr val="accent1">
                    <a:lumMod val="50000"/>
                  </a:schemeClr>
                </a:gs>
                <a:gs pos="85000">
                  <a:schemeClr val="accent1">
                    <a:lumMod val="75000"/>
                  </a:schemeClr>
                </a:gs>
                <a:gs pos="100000">
                  <a:schemeClr val="accent1">
                    <a:lumMod val="60000"/>
                    <a:lumOff val="40000"/>
                  </a:schemeClr>
                </a:gs>
              </a:gsLst>
              <a:lin ang="16200000" scaled="0"/>
            </a:gradFill>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a:gsLst>
                <a:gs pos="0">
                  <a:schemeClr val="accent1">
                    <a:lumMod val="60000"/>
                    <a:lumOff val="40000"/>
                  </a:schemeClr>
                </a:gs>
                <a:gs pos="85000">
                  <a:schemeClr val="accent1">
                    <a:lumMod val="20000"/>
                    <a:lumOff val="80000"/>
                  </a:schemeClr>
                </a:gs>
                <a:gs pos="100000">
                  <a:schemeClr val="bg1">
                    <a:lumMod val="95000"/>
                  </a:schemeClr>
                </a:gs>
              </a:gsLst>
              <a:lin ang="16200000" scaled="0"/>
            </a:gradFill>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gradFill>
              <a:gsLst>
                <a:gs pos="0">
                  <a:schemeClr val="accent2">
                    <a:lumMod val="75000"/>
                  </a:schemeClr>
                </a:gs>
                <a:gs pos="85000">
                  <a:schemeClr val="accent2">
                    <a:lumMod val="60000"/>
                    <a:lumOff val="40000"/>
                  </a:schemeClr>
                </a:gs>
                <a:gs pos="100000">
                  <a:schemeClr val="accent2">
                    <a:lumMod val="40000"/>
                    <a:lumOff val="60000"/>
                  </a:schemeClr>
                </a:gs>
              </a:gsLst>
              <a:lin ang="16200000" scaled="0"/>
            </a:gradFill>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cylinder"/>
        <c:axId val="377609000"/>
        <c:axId val="377602336"/>
        <c:axId val="0"/>
      </c:bar3DChart>
      <c:catAx>
        <c:axId val="377609000"/>
        <c:scaling>
          <c:orientation val="minMax"/>
        </c:scaling>
        <c:delete val="0"/>
        <c:axPos val="b"/>
        <c:numFmt formatCode="General" sourceLinked="0"/>
        <c:majorTickMark val="out"/>
        <c:minorTickMark val="none"/>
        <c:tickLblPos val="nextTo"/>
        <c:txPr>
          <a:bodyPr/>
          <a:lstStyle/>
          <a:p>
            <a:pPr>
              <a:defRPr sz="1100">
                <a:solidFill>
                  <a:schemeClr val="bg2">
                    <a:lumMod val="25000"/>
                  </a:schemeClr>
                </a:solidFill>
              </a:defRPr>
            </a:pPr>
            <a:endParaRPr lang="en-US"/>
          </a:p>
        </c:txPr>
        <c:crossAx val="377602336"/>
        <c:crosses val="autoZero"/>
        <c:auto val="1"/>
        <c:lblAlgn val="ctr"/>
        <c:lblOffset val="100"/>
        <c:noMultiLvlLbl val="0"/>
      </c:catAx>
      <c:valAx>
        <c:axId val="377602336"/>
        <c:scaling>
          <c:orientation val="minMax"/>
        </c:scaling>
        <c:delete val="0"/>
        <c:axPos val="l"/>
        <c:majorGridlines/>
        <c:numFmt formatCode="General" sourceLinked="1"/>
        <c:majorTickMark val="out"/>
        <c:minorTickMark val="none"/>
        <c:tickLblPos val="nextTo"/>
        <c:txPr>
          <a:bodyPr/>
          <a:lstStyle/>
          <a:p>
            <a:pPr>
              <a:defRPr sz="1200">
                <a:solidFill>
                  <a:schemeClr val="bg2">
                    <a:lumMod val="25000"/>
                  </a:schemeClr>
                </a:solidFill>
              </a:defRPr>
            </a:pPr>
            <a:endParaRPr lang="en-US"/>
          </a:p>
        </c:txPr>
        <c:crossAx val="377609000"/>
        <c:crosses val="autoZero"/>
        <c:crossBetween val="between"/>
      </c:valAx>
    </c:plotArea>
    <c:legend>
      <c:legendPos val="t"/>
      <c:overlay val="0"/>
      <c:txPr>
        <a:bodyPr/>
        <a:lstStyle/>
        <a:p>
          <a:pPr>
            <a:defRPr sz="1400">
              <a:solidFill>
                <a:schemeClr val="bg2">
                  <a:lumMod val="2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a:pPr>
            <a:r>
              <a:rPr lang="en-US" dirty="0" smtClean="0"/>
              <a:t>Global Funding</a:t>
            </a:r>
            <a:endParaRPr lang="en-US" dirty="0"/>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
          <c:y val="9.8924695015252237E-2"/>
          <c:w val="0.94455917408757029"/>
          <c:h val="0.85838104413579575"/>
        </c:manualLayout>
      </c:layout>
      <c:pie3DChart>
        <c:varyColors val="1"/>
        <c:ser>
          <c:idx val="0"/>
          <c:order val="0"/>
          <c:tx>
            <c:strRef>
              <c:f>Sheet1!$B$1</c:f>
              <c:strCache>
                <c:ptCount val="1"/>
                <c:pt idx="0">
                  <c:v>Sales</c:v>
                </c:pt>
              </c:strCache>
            </c:strRef>
          </c:tx>
          <c:explosion val="2"/>
          <c:dPt>
            <c:idx val="0"/>
            <c:bubble3D val="0"/>
            <c:explosion val="3"/>
          </c:dPt>
          <c:dLbls>
            <c:dLbl>
              <c:idx val="0"/>
              <c:layout>
                <c:manualLayout>
                  <c:x val="-0.22987737333057207"/>
                  <c:y val="-0.10538501396286766"/>
                </c:manualLayout>
              </c:layout>
              <c:spPr/>
              <c:txPr>
                <a:bodyPr/>
                <a:lstStyle/>
                <a:p>
                  <a:pPr>
                    <a:defRPr>
                      <a:solidFill>
                        <a:schemeClr val="bg1"/>
                      </a:solidFill>
                    </a:defRPr>
                  </a:pPr>
                  <a:endParaRPr lang="en-US"/>
                </a:p>
              </c:txPr>
              <c:showLegendKey val="0"/>
              <c:showVal val="0"/>
              <c:showCatName val="0"/>
              <c:showSerName val="0"/>
              <c:showPercent val="1"/>
              <c:showBubbleSize val="0"/>
              <c:extLst>
                <c:ext xmlns:c15="http://schemas.microsoft.com/office/drawing/2012/chart" uri="{CE6537A1-D6FC-4f65-9D91-7224C49458BB}"/>
              </c:extLst>
            </c:dLbl>
            <c:dLbl>
              <c:idx val="1"/>
              <c:layout>
                <c:manualLayout>
                  <c:x val="0.18537028142886727"/>
                  <c:y val="-0.11424100382086846"/>
                </c:manualLayout>
              </c:layout>
              <c:spPr/>
              <c:txPr>
                <a:bodyPr/>
                <a:lstStyle/>
                <a:p>
                  <a:pPr>
                    <a:defRPr>
                      <a:solidFill>
                        <a:schemeClr val="bg1"/>
                      </a:solidFill>
                    </a:defRPr>
                  </a:pPr>
                  <a:endParaRPr lang="en-US"/>
                </a:p>
              </c:txPr>
              <c:showLegendKey val="0"/>
              <c:showVal val="0"/>
              <c:showCatName val="0"/>
              <c:showSerName val="0"/>
              <c:showPercent val="1"/>
              <c:showBubbleSize val="0"/>
              <c:extLst>
                <c:ext xmlns:c15="http://schemas.microsoft.com/office/drawing/2012/chart" uri="{CE6537A1-D6FC-4f65-9D91-7224C49458BB}"/>
              </c:extLst>
            </c:dLbl>
            <c:dLbl>
              <c:idx val="2"/>
              <c:layout>
                <c:manualLayout>
                  <c:x val="0.14452621514084663"/>
                  <c:y val="3.8712420985865748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7.3113871398419822E-2"/>
                  <c:y val="8.1701555816633548E-2"/>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ser>
        <c:dLbls>
          <c:showLegendKey val="0"/>
          <c:showVal val="0"/>
          <c:showCatName val="0"/>
          <c:showSerName val="0"/>
          <c:showPercent val="1"/>
          <c:showBubbleSize val="0"/>
          <c:showLeaderLines val="1"/>
        </c:dLbls>
      </c:pie3DChart>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venn1" loCatId="relationship" qsTypeId="urn:microsoft.com/office/officeart/2005/8/quickstyle/3d3" qsCatId="3D" csTypeId="urn:microsoft.com/office/officeart/2005/8/colors/accent1_3" csCatId="accent1" phldr="1"/>
      <dgm:spPr/>
      <dgm:t>
        <a:bodyPr/>
        <a:lstStyle/>
        <a:p>
          <a:endParaRPr lang="en-US"/>
        </a:p>
      </dgm:t>
    </dgm:pt>
    <dgm:pt modelId="{1E1A8527-A3B0-4204-9526-E7C9685F8CBD}">
      <dgm:prSet phldrT="[Text]" custT="1"/>
      <dgm:spPr/>
      <dgm:t>
        <a:bodyPr/>
        <a:lstStyle/>
        <a:p>
          <a:r>
            <a:rPr lang="en-US" sz="1800" dirty="0" smtClean="0">
              <a:solidFill>
                <a:srgbClr val="000066"/>
              </a:solidFill>
              <a:latin typeface="Cutie Patootie" panose="02000603000000000000" pitchFamily="2" charset="0"/>
              <a:ea typeface="Cutie Patootie" panose="02000603000000000000" pitchFamily="2" charset="0"/>
            </a:rPr>
            <a:t>This is a group of people who share a belief system. They believe in the same God(s) and have common sacred text with a specific set of rules about how to live. They can have many things in common. God(s), prophets, sacred text, religious laws, holy laws, etc</a:t>
          </a:r>
          <a:r>
            <a:rPr lang="en-US" sz="1800" dirty="0" smtClean="0"/>
            <a:t>. </a:t>
          </a:r>
          <a:endParaRPr lang="en-US" sz="1800" dirty="0"/>
        </a:p>
      </dgm:t>
    </dgm:pt>
    <dgm:pt modelId="{F7FCF020-7ACD-4A24-BC78-D1D976F069E0}" type="parTrans" cxnId="{AAD415A9-6971-4C21-BBCC-8CD0BC8727B5}">
      <dgm:prSet/>
      <dgm:spPr/>
      <dgm:t>
        <a:bodyPr/>
        <a:lstStyle/>
        <a:p>
          <a:endParaRPr lang="en-US">
            <a:solidFill>
              <a:schemeClr val="tx2">
                <a:lumMod val="50000"/>
              </a:schemeClr>
            </a:solidFill>
          </a:endParaRPr>
        </a:p>
      </dgm:t>
    </dgm:pt>
    <dgm:pt modelId="{45220C32-92E3-4D99-B720-31149B16D515}" type="sibTrans" cxnId="{AAD415A9-6971-4C21-BBCC-8CD0BC8727B5}">
      <dgm:prSet/>
      <dgm:spPr/>
      <dgm:t>
        <a:bodyPr/>
        <a:lstStyle/>
        <a:p>
          <a:endParaRPr lang="en-US">
            <a:solidFill>
              <a:schemeClr val="tx2">
                <a:lumMod val="50000"/>
              </a:schemeClr>
            </a:solidFill>
          </a:endParaRPr>
        </a:p>
      </dgm:t>
    </dgm:pt>
    <dgm:pt modelId="{EE33DF1E-8F9C-4334-A6A3-B26F6CC659C7}">
      <dgm:prSet phldrT="[Text]" custT="1"/>
      <dgm:spPr/>
      <dgm:t>
        <a:bodyPr/>
        <a:lstStyle/>
        <a:p>
          <a:endParaRPr lang="en-US" sz="1600" dirty="0"/>
        </a:p>
      </dgm:t>
    </dgm:pt>
    <dgm:pt modelId="{DB4F21EA-D11D-4A25-BF88-2413959F8ED0}" type="sibTrans" cxnId="{17FB83F0-2F8F-4FF0-B937-9220DFDF4A9F}">
      <dgm:prSet/>
      <dgm:spPr/>
      <dgm:t>
        <a:bodyPr/>
        <a:lstStyle/>
        <a:p>
          <a:endParaRPr lang="en-US">
            <a:solidFill>
              <a:schemeClr val="tx2">
                <a:lumMod val="50000"/>
              </a:schemeClr>
            </a:solidFill>
          </a:endParaRPr>
        </a:p>
      </dgm:t>
    </dgm:pt>
    <dgm:pt modelId="{7089E595-419A-443B-BD31-B556AE9E259C}" type="parTrans" cxnId="{17FB83F0-2F8F-4FF0-B937-9220DFDF4A9F}">
      <dgm:prSet/>
      <dgm:spPr/>
      <dgm:t>
        <a:bodyPr/>
        <a:lstStyle/>
        <a:p>
          <a:endParaRPr lang="en-US">
            <a:solidFill>
              <a:schemeClr val="tx2">
                <a:lumMod val="50000"/>
              </a:schemeClr>
            </a:solidFill>
          </a:endParaRPr>
        </a:p>
      </dgm:t>
    </dgm:pt>
    <dgm:pt modelId="{8191D60C-6339-4FB8-9153-EDEF534B47BB}" type="pres">
      <dgm:prSet presAssocID="{1BAD8522-E1D8-4100-9F9C-B922C6893C90}" presName="compositeShape" presStyleCnt="0">
        <dgm:presLayoutVars>
          <dgm:chMax val="7"/>
          <dgm:dir/>
          <dgm:resizeHandles val="exact"/>
        </dgm:presLayoutVars>
      </dgm:prSet>
      <dgm:spPr/>
      <dgm:t>
        <a:bodyPr/>
        <a:lstStyle/>
        <a:p>
          <a:endParaRPr lang="en-US"/>
        </a:p>
      </dgm:t>
    </dgm:pt>
    <dgm:pt modelId="{2E1BFF43-117A-40A3-B409-9B3711D45972}" type="pres">
      <dgm:prSet presAssocID="{EE33DF1E-8F9C-4334-A6A3-B26F6CC659C7}" presName="circ1" presStyleLbl="vennNode1" presStyleIdx="0" presStyleCnt="2" custLinFactNeighborX="6977" custLinFactNeighborY="-7915"/>
      <dgm:spPr/>
      <dgm:t>
        <a:bodyPr/>
        <a:lstStyle/>
        <a:p>
          <a:endParaRPr lang="en-US"/>
        </a:p>
      </dgm:t>
    </dgm:pt>
    <dgm:pt modelId="{52EF7BA9-BF1A-49B2-95DD-572C5F7B839F}" type="pres">
      <dgm:prSet presAssocID="{EE33DF1E-8F9C-4334-A6A3-B26F6CC659C7}" presName="circ1Tx" presStyleLbl="revTx" presStyleIdx="0" presStyleCnt="0">
        <dgm:presLayoutVars>
          <dgm:chMax val="0"/>
          <dgm:chPref val="0"/>
          <dgm:bulletEnabled val="1"/>
        </dgm:presLayoutVars>
      </dgm:prSet>
      <dgm:spPr/>
      <dgm:t>
        <a:bodyPr/>
        <a:lstStyle/>
        <a:p>
          <a:endParaRPr lang="en-US"/>
        </a:p>
      </dgm:t>
    </dgm:pt>
    <dgm:pt modelId="{D1780C52-FF6C-40B4-B682-810B7F1F93A4}" type="pres">
      <dgm:prSet presAssocID="{1E1A8527-A3B0-4204-9526-E7C9685F8CBD}" presName="circ2" presStyleLbl="vennNode1" presStyleIdx="1" presStyleCnt="2" custLinFactNeighborX="3477" custLinFactNeighborY="-7492"/>
      <dgm:spPr/>
      <dgm:t>
        <a:bodyPr/>
        <a:lstStyle/>
        <a:p>
          <a:endParaRPr lang="en-US"/>
        </a:p>
      </dgm:t>
    </dgm:pt>
    <dgm:pt modelId="{D3E74BD9-F0C0-4A33-8002-B238F341578B}" type="pres">
      <dgm:prSet presAssocID="{1E1A8527-A3B0-4204-9526-E7C9685F8CBD}" presName="circ2Tx" presStyleLbl="revTx" presStyleIdx="0" presStyleCnt="0">
        <dgm:presLayoutVars>
          <dgm:chMax val="0"/>
          <dgm:chPref val="0"/>
          <dgm:bulletEnabled val="1"/>
        </dgm:presLayoutVars>
      </dgm:prSet>
      <dgm:spPr/>
      <dgm:t>
        <a:bodyPr/>
        <a:lstStyle/>
        <a:p>
          <a:endParaRPr lang="en-US"/>
        </a:p>
      </dgm:t>
    </dgm:pt>
  </dgm:ptLst>
  <dgm:cxnLst>
    <dgm:cxn modelId="{AAD415A9-6971-4C21-BBCC-8CD0BC8727B5}" srcId="{1BAD8522-E1D8-4100-9F9C-B922C6893C90}" destId="{1E1A8527-A3B0-4204-9526-E7C9685F8CBD}" srcOrd="1" destOrd="0" parTransId="{F7FCF020-7ACD-4A24-BC78-D1D976F069E0}" sibTransId="{45220C32-92E3-4D99-B720-31149B16D515}"/>
    <dgm:cxn modelId="{567EE74B-6CFE-4DA5-83C1-D7695EF38350}" type="presOf" srcId="{1E1A8527-A3B0-4204-9526-E7C9685F8CBD}" destId="{D1780C52-FF6C-40B4-B682-810B7F1F93A4}" srcOrd="0" destOrd="0" presId="urn:microsoft.com/office/officeart/2005/8/layout/venn1"/>
    <dgm:cxn modelId="{17FB83F0-2F8F-4FF0-B937-9220DFDF4A9F}" srcId="{1BAD8522-E1D8-4100-9F9C-B922C6893C90}" destId="{EE33DF1E-8F9C-4334-A6A3-B26F6CC659C7}" srcOrd="0" destOrd="0" parTransId="{7089E595-419A-443B-BD31-B556AE9E259C}" sibTransId="{DB4F21EA-D11D-4A25-BF88-2413959F8ED0}"/>
    <dgm:cxn modelId="{DAF9647C-484E-4EE0-A674-B1592CAD723B}" type="presOf" srcId="{1E1A8527-A3B0-4204-9526-E7C9685F8CBD}" destId="{D3E74BD9-F0C0-4A33-8002-B238F341578B}" srcOrd="1" destOrd="0" presId="urn:microsoft.com/office/officeart/2005/8/layout/venn1"/>
    <dgm:cxn modelId="{41CFA114-CA89-404C-94AA-46443FDB301C}" type="presOf" srcId="{EE33DF1E-8F9C-4334-A6A3-B26F6CC659C7}" destId="{2E1BFF43-117A-40A3-B409-9B3711D45972}" srcOrd="0" destOrd="0" presId="urn:microsoft.com/office/officeart/2005/8/layout/venn1"/>
    <dgm:cxn modelId="{CDB02BFE-6118-4E86-BEAE-C2BDEA06F2CD}" type="presOf" srcId="{1BAD8522-E1D8-4100-9F9C-B922C6893C90}" destId="{8191D60C-6339-4FB8-9153-EDEF534B47BB}" srcOrd="0" destOrd="0" presId="urn:microsoft.com/office/officeart/2005/8/layout/venn1"/>
    <dgm:cxn modelId="{184EEE45-CDBD-4D83-BD41-9A243C4CEC86}" type="presOf" srcId="{EE33DF1E-8F9C-4334-A6A3-B26F6CC659C7}" destId="{52EF7BA9-BF1A-49B2-95DD-572C5F7B839F}" srcOrd="1" destOrd="0" presId="urn:microsoft.com/office/officeart/2005/8/layout/venn1"/>
    <dgm:cxn modelId="{378796BB-31BB-4F41-BBC6-0B9A89902B4A}" type="presParOf" srcId="{8191D60C-6339-4FB8-9153-EDEF534B47BB}" destId="{2E1BFF43-117A-40A3-B409-9B3711D45972}" srcOrd="0" destOrd="0" presId="urn:microsoft.com/office/officeart/2005/8/layout/venn1"/>
    <dgm:cxn modelId="{3C320DF7-6485-4B48-9421-6E1468D83F7A}" type="presParOf" srcId="{8191D60C-6339-4FB8-9153-EDEF534B47BB}" destId="{52EF7BA9-BF1A-49B2-95DD-572C5F7B839F}" srcOrd="1" destOrd="0" presId="urn:microsoft.com/office/officeart/2005/8/layout/venn1"/>
    <dgm:cxn modelId="{41DB357D-63EC-4351-A5CC-8671C95729B1}" type="presParOf" srcId="{8191D60C-6339-4FB8-9153-EDEF534B47BB}" destId="{D1780C52-FF6C-40B4-B682-810B7F1F93A4}" srcOrd="2" destOrd="0" presId="urn:microsoft.com/office/officeart/2005/8/layout/venn1"/>
    <dgm:cxn modelId="{E343D660-F784-467A-927C-CC1ECCC3B4B0}" type="presParOf" srcId="{8191D60C-6339-4FB8-9153-EDEF534B47BB}" destId="{D3E74BD9-F0C0-4A33-8002-B238F341578B}"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AD8E25-64B7-4B3E-A6E4-3055C2CFC9E4}" type="doc">
      <dgm:prSet loTypeId="urn:microsoft.com/office/officeart/2008/layout/RadialCluster" loCatId="relationship" qsTypeId="urn:microsoft.com/office/officeart/2005/8/quickstyle/simple5" qsCatId="simple" csTypeId="urn:microsoft.com/office/officeart/2005/8/colors/accent1_2" csCatId="accent1" phldr="1"/>
      <dgm:spPr/>
    </dgm:pt>
    <dgm:pt modelId="{AABE5674-A9E9-450A-B886-0E66BBDFABB9}">
      <dgm:prSet phldrT="[Text]"/>
      <dgm:spPr/>
      <dgm:t>
        <a:bodyPr/>
        <a:lstStyle/>
        <a:p>
          <a:endParaRPr lang="en-US"/>
        </a:p>
      </dgm:t>
    </dgm:pt>
    <dgm:pt modelId="{857029B2-DBD4-4124-9EFC-7775F94E04F8}" type="parTrans" cxnId="{4EDF9A17-AA3F-4513-9D76-3AC149ED4523}">
      <dgm:prSet/>
      <dgm:spPr/>
      <dgm:t>
        <a:bodyPr/>
        <a:lstStyle/>
        <a:p>
          <a:endParaRPr lang="en-US"/>
        </a:p>
      </dgm:t>
    </dgm:pt>
    <dgm:pt modelId="{F4F80161-8124-4B5F-B846-531756CC2F9F}" type="sibTrans" cxnId="{4EDF9A17-AA3F-4513-9D76-3AC149ED4523}">
      <dgm:prSet/>
      <dgm:spPr/>
      <dgm:t>
        <a:bodyPr/>
        <a:lstStyle/>
        <a:p>
          <a:endParaRPr lang="en-US"/>
        </a:p>
      </dgm:t>
    </dgm:pt>
    <dgm:pt modelId="{0038743D-FF9F-4C14-81AE-B1880C856510}">
      <dgm:prSet phldrT="[Text]"/>
      <dgm:spPr/>
      <dgm:t>
        <a:bodyPr/>
        <a:lstStyle/>
        <a:p>
          <a:endParaRPr lang="en-US"/>
        </a:p>
      </dgm:t>
    </dgm:pt>
    <dgm:pt modelId="{B7E8881B-A244-4AA3-A22C-776994C6C935}" type="parTrans" cxnId="{B8DC8AED-BC83-4EDA-B4C0-B01FE9C481D4}">
      <dgm:prSet/>
      <dgm:spPr/>
      <dgm:t>
        <a:bodyPr/>
        <a:lstStyle/>
        <a:p>
          <a:endParaRPr lang="en-US"/>
        </a:p>
      </dgm:t>
    </dgm:pt>
    <dgm:pt modelId="{95F98498-0809-4B76-827B-2EFB3899AC02}" type="sibTrans" cxnId="{B8DC8AED-BC83-4EDA-B4C0-B01FE9C481D4}">
      <dgm:prSet/>
      <dgm:spPr/>
      <dgm:t>
        <a:bodyPr/>
        <a:lstStyle/>
        <a:p>
          <a:endParaRPr lang="en-US"/>
        </a:p>
      </dgm:t>
    </dgm:pt>
    <dgm:pt modelId="{C4C024CD-35E9-4FE5-AF45-9024153CFDF2}">
      <dgm:prSet phldrT="[Text]"/>
      <dgm:spPr/>
      <dgm:t>
        <a:bodyPr/>
        <a:lstStyle/>
        <a:p>
          <a:endParaRPr lang="en-US"/>
        </a:p>
      </dgm:t>
    </dgm:pt>
    <dgm:pt modelId="{F60E3D11-516A-4BEF-97FD-78DEAFA9FA65}" type="parTrans" cxnId="{17A535F2-2862-47DD-8CEF-FC73B5E2CF66}">
      <dgm:prSet/>
      <dgm:spPr/>
      <dgm:t>
        <a:bodyPr/>
        <a:lstStyle/>
        <a:p>
          <a:endParaRPr lang="en-US"/>
        </a:p>
      </dgm:t>
    </dgm:pt>
    <dgm:pt modelId="{459F49F8-BF68-4FF3-AD9C-17401891F5A7}" type="sibTrans" cxnId="{17A535F2-2862-47DD-8CEF-FC73B5E2CF66}">
      <dgm:prSet/>
      <dgm:spPr/>
      <dgm:t>
        <a:bodyPr/>
        <a:lstStyle/>
        <a:p>
          <a:endParaRPr lang="en-US"/>
        </a:p>
      </dgm:t>
    </dgm:pt>
    <dgm:pt modelId="{32C34D6D-96B9-4445-9154-275A5B60696F}">
      <dgm:prSet phldrT="[Text]" custT="1"/>
      <dgm:spPr>
        <a:gradFill rotWithShape="0">
          <a:gsLst>
            <a:gs pos="0">
              <a:schemeClr val="accent1">
                <a:lumMod val="50000"/>
              </a:schemeClr>
            </a:gs>
            <a:gs pos="80000">
              <a:schemeClr val="accent1">
                <a:lumMod val="75000"/>
              </a:schemeClr>
            </a:gs>
            <a:gs pos="100000">
              <a:schemeClr val="accent1">
                <a:lumMod val="60000"/>
                <a:lumOff val="40000"/>
              </a:schemeClr>
            </a:gs>
          </a:gsLst>
        </a:gradFill>
      </dgm:spPr>
      <dgm:t>
        <a:bodyPr/>
        <a:lstStyle/>
        <a:p>
          <a:r>
            <a:rPr lang="en-US" sz="1800" dirty="0" smtClean="0"/>
            <a:t>Topic 4</a:t>
          </a:r>
          <a:endParaRPr lang="en-US" sz="1800" dirty="0"/>
        </a:p>
      </dgm:t>
    </dgm:pt>
    <dgm:pt modelId="{CB39CE7D-2318-4977-A0BE-545A2B09648F}">
      <dgm:prSet phldrT="[Text]" custT="1"/>
      <dgm:spPr>
        <a:gradFill rotWithShape="0">
          <a:gsLst>
            <a:gs pos="0">
              <a:schemeClr val="accent1">
                <a:lumMod val="50000"/>
              </a:schemeClr>
            </a:gs>
            <a:gs pos="80000">
              <a:schemeClr val="accent1">
                <a:lumMod val="75000"/>
              </a:schemeClr>
            </a:gs>
            <a:gs pos="100000">
              <a:schemeClr val="accent1">
                <a:lumMod val="60000"/>
                <a:lumOff val="40000"/>
              </a:schemeClr>
            </a:gs>
          </a:gsLst>
        </a:gradFill>
      </dgm:spPr>
      <dgm:t>
        <a:bodyPr/>
        <a:lstStyle/>
        <a:p>
          <a:r>
            <a:rPr lang="en-US" sz="1800" dirty="0" smtClean="0"/>
            <a:t>Topic 3</a:t>
          </a:r>
          <a:endParaRPr lang="en-US" sz="1800" dirty="0"/>
        </a:p>
      </dgm:t>
    </dgm:pt>
    <dgm:pt modelId="{77F9F324-13A6-457D-A26F-892D92879CD1}">
      <dgm:prSet phldrT="[Text]" custT="1"/>
      <dgm:spPr>
        <a:gradFill rotWithShape="0">
          <a:gsLst>
            <a:gs pos="0">
              <a:schemeClr val="accent1">
                <a:lumMod val="50000"/>
              </a:schemeClr>
            </a:gs>
            <a:gs pos="80000">
              <a:schemeClr val="accent1">
                <a:lumMod val="75000"/>
              </a:schemeClr>
            </a:gs>
            <a:gs pos="100000">
              <a:schemeClr val="accent1">
                <a:lumMod val="60000"/>
                <a:lumOff val="40000"/>
              </a:schemeClr>
            </a:gs>
          </a:gsLst>
        </a:gradFill>
      </dgm:spPr>
      <dgm:t>
        <a:bodyPr/>
        <a:lstStyle/>
        <a:p>
          <a:r>
            <a:rPr lang="en-US" sz="1800" dirty="0" smtClean="0"/>
            <a:t>Topic 2</a:t>
          </a:r>
          <a:endParaRPr lang="en-US" sz="1800" dirty="0"/>
        </a:p>
      </dgm:t>
    </dgm:pt>
    <dgm:pt modelId="{213D89A5-8540-4F3E-8F41-84C25A0BEFB1}">
      <dgm:prSet phldrT="[Text]" custT="1"/>
      <dgm:spPr>
        <a:gradFill rotWithShape="0">
          <a:gsLst>
            <a:gs pos="0">
              <a:schemeClr val="accent1">
                <a:lumMod val="50000"/>
              </a:schemeClr>
            </a:gs>
            <a:gs pos="80000">
              <a:schemeClr val="accent1">
                <a:lumMod val="75000"/>
              </a:schemeClr>
            </a:gs>
            <a:gs pos="100000">
              <a:schemeClr val="accent1">
                <a:lumMod val="60000"/>
                <a:lumOff val="40000"/>
              </a:schemeClr>
            </a:gs>
          </a:gsLst>
        </a:gradFill>
      </dgm:spPr>
      <dgm:t>
        <a:bodyPr/>
        <a:lstStyle/>
        <a:p>
          <a:r>
            <a:rPr lang="en-US" sz="1800" dirty="0" smtClean="0"/>
            <a:t>Topic 1</a:t>
          </a:r>
          <a:endParaRPr lang="en-US" sz="1800" dirty="0"/>
        </a:p>
      </dgm:t>
    </dgm:pt>
    <dgm:pt modelId="{83C36EE8-1C0C-4FB3-9543-6270A9DFBF23}">
      <dgm:prSet phldrT="[Text]" custT="1"/>
      <dgm:spPr>
        <a:blipFill dpi="0" rotWithShape="0">
          <a:blip xmlns:r="http://schemas.openxmlformats.org/officeDocument/2006/relationships" r:embed="rId1">
            <a:alphaModFix amt="26000"/>
          </a:blip>
          <a:srcRect/>
          <a:stretch>
            <a:fillRect/>
          </a:stretch>
        </a:blipFill>
      </dgm:spPr>
      <dgm:t>
        <a:bodyPr/>
        <a:lstStyle/>
        <a:p>
          <a:r>
            <a:rPr lang="en-US" sz="2800" dirty="0" smtClean="0">
              <a:solidFill>
                <a:schemeClr val="tx2">
                  <a:lumMod val="50000"/>
                </a:schemeClr>
              </a:solidFill>
            </a:rPr>
            <a:t>Global Concerns</a:t>
          </a:r>
          <a:endParaRPr lang="en-US" sz="2800" dirty="0">
            <a:solidFill>
              <a:schemeClr val="tx2">
                <a:lumMod val="50000"/>
              </a:schemeClr>
            </a:solidFill>
          </a:endParaRPr>
        </a:p>
      </dgm:t>
    </dgm:pt>
    <dgm:pt modelId="{DFBEBDB6-DACE-4D6C-B21D-B9F24F8F6E26}" type="sibTrans" cxnId="{78AF6811-AB1C-489C-A65F-9836463B02AD}">
      <dgm:prSet/>
      <dgm:spPr/>
      <dgm:t>
        <a:bodyPr/>
        <a:lstStyle/>
        <a:p>
          <a:endParaRPr lang="en-US"/>
        </a:p>
      </dgm:t>
    </dgm:pt>
    <dgm:pt modelId="{B80F6DE0-C445-4250-A501-4F034C1F70B5}" type="parTrans" cxnId="{78AF6811-AB1C-489C-A65F-9836463B02AD}">
      <dgm:prSet/>
      <dgm:spPr/>
      <dgm:t>
        <a:bodyPr/>
        <a:lstStyle/>
        <a:p>
          <a:endParaRPr lang="en-US"/>
        </a:p>
      </dgm:t>
    </dgm:pt>
    <dgm:pt modelId="{BC8FD238-A67C-4251-8A2C-9DDE65BEEC44}" type="sibTrans" cxnId="{479AE7B7-E395-4DEE-8F1B-35B4D5F5F494}">
      <dgm:prSet/>
      <dgm:spPr/>
      <dgm:t>
        <a:bodyPr/>
        <a:lstStyle/>
        <a:p>
          <a:endParaRPr lang="en-US"/>
        </a:p>
      </dgm:t>
    </dgm:pt>
    <dgm:pt modelId="{ECBA6A51-9F0A-48E4-BC59-4C7CF3127249}" type="parTrans" cxnId="{479AE7B7-E395-4DEE-8F1B-35B4D5F5F494}">
      <dgm:prSet/>
      <dgm:spPr/>
      <dgm:t>
        <a:bodyPr/>
        <a:lstStyle/>
        <a:p>
          <a:endParaRPr lang="en-US"/>
        </a:p>
      </dgm:t>
    </dgm:pt>
    <dgm:pt modelId="{99040655-4CF8-4144-99BD-E8E068744C05}" type="sibTrans" cxnId="{ADE335D7-AB18-4491-A7F1-D4311A1685D1}">
      <dgm:prSet/>
      <dgm:spPr/>
      <dgm:t>
        <a:bodyPr/>
        <a:lstStyle/>
        <a:p>
          <a:endParaRPr lang="en-US"/>
        </a:p>
      </dgm:t>
    </dgm:pt>
    <dgm:pt modelId="{1F232DA5-CBEB-4C82-80A8-52A707F1AD28}" type="parTrans" cxnId="{ADE335D7-AB18-4491-A7F1-D4311A1685D1}">
      <dgm:prSet/>
      <dgm:spPr/>
      <dgm:t>
        <a:bodyPr/>
        <a:lstStyle/>
        <a:p>
          <a:endParaRPr lang="en-US"/>
        </a:p>
      </dgm:t>
    </dgm:pt>
    <dgm:pt modelId="{6F68B183-CAA8-4A1B-B2B5-53D47AC66491}" type="sibTrans" cxnId="{5C55DD94-973A-4D20-A966-237E6215F483}">
      <dgm:prSet/>
      <dgm:spPr/>
      <dgm:t>
        <a:bodyPr/>
        <a:lstStyle/>
        <a:p>
          <a:endParaRPr lang="en-US"/>
        </a:p>
      </dgm:t>
    </dgm:pt>
    <dgm:pt modelId="{015ABC68-0C41-4072-A47C-E2032BE9F46A}" type="parTrans" cxnId="{5C55DD94-973A-4D20-A966-237E6215F483}">
      <dgm:prSet/>
      <dgm:spPr/>
      <dgm:t>
        <a:bodyPr/>
        <a:lstStyle/>
        <a:p>
          <a:endParaRPr lang="en-US"/>
        </a:p>
      </dgm:t>
    </dgm:pt>
    <dgm:pt modelId="{0259BBDD-1738-4F0F-BB54-8E4D7F0FA64F}" type="sibTrans" cxnId="{A192EF0C-69D5-4888-9AA2-49F1A01BA6FC}">
      <dgm:prSet/>
      <dgm:spPr/>
      <dgm:t>
        <a:bodyPr/>
        <a:lstStyle/>
        <a:p>
          <a:endParaRPr lang="en-US"/>
        </a:p>
      </dgm:t>
    </dgm:pt>
    <dgm:pt modelId="{1C96BCC5-35E2-409A-988A-805F9F252C18}" type="parTrans" cxnId="{A192EF0C-69D5-4888-9AA2-49F1A01BA6FC}">
      <dgm:prSet/>
      <dgm:spPr/>
      <dgm:t>
        <a:bodyPr/>
        <a:lstStyle/>
        <a:p>
          <a:endParaRPr lang="en-US"/>
        </a:p>
      </dgm:t>
    </dgm:pt>
    <dgm:pt modelId="{AB88BE34-B6D5-46C0-B0AF-AC2144F82C3D}" type="pres">
      <dgm:prSet presAssocID="{A7AD8E25-64B7-4B3E-A6E4-3055C2CFC9E4}" presName="Name0" presStyleCnt="0">
        <dgm:presLayoutVars>
          <dgm:chMax val="1"/>
          <dgm:chPref val="1"/>
          <dgm:dir/>
          <dgm:animOne val="branch"/>
          <dgm:animLvl val="lvl"/>
        </dgm:presLayoutVars>
      </dgm:prSet>
      <dgm:spPr/>
    </dgm:pt>
    <dgm:pt modelId="{F2A11CA1-3E78-4FA2-A7E7-9CC8611EB0F1}" type="pres">
      <dgm:prSet presAssocID="{83C36EE8-1C0C-4FB3-9543-6270A9DFBF23}" presName="singleCycle" presStyleCnt="0"/>
      <dgm:spPr/>
    </dgm:pt>
    <dgm:pt modelId="{6763903E-01C8-4DE6-84CA-A57E4793EFFD}" type="pres">
      <dgm:prSet presAssocID="{83C36EE8-1C0C-4FB3-9543-6270A9DFBF23}" presName="singleCenter" presStyleLbl="node1" presStyleIdx="0" presStyleCnt="5" custScaleX="174076" custScaleY="131748" custLinFactNeighborX="-1888" custLinFactNeighborY="4073">
        <dgm:presLayoutVars>
          <dgm:chMax val="7"/>
          <dgm:chPref val="7"/>
        </dgm:presLayoutVars>
      </dgm:prSet>
      <dgm:spPr/>
      <dgm:t>
        <a:bodyPr/>
        <a:lstStyle/>
        <a:p>
          <a:endParaRPr lang="en-US"/>
        </a:p>
      </dgm:t>
    </dgm:pt>
    <dgm:pt modelId="{28921901-88CD-4F28-ABB3-A71653C9AB76}" type="pres">
      <dgm:prSet presAssocID="{1C96BCC5-35E2-409A-988A-805F9F252C18}" presName="Name56" presStyleLbl="parChTrans1D2" presStyleIdx="0" presStyleCnt="4"/>
      <dgm:spPr/>
      <dgm:t>
        <a:bodyPr/>
        <a:lstStyle/>
        <a:p>
          <a:endParaRPr lang="en-US"/>
        </a:p>
      </dgm:t>
    </dgm:pt>
    <dgm:pt modelId="{48B65A9B-C3D0-49C5-9CD9-2E95C765211D}" type="pres">
      <dgm:prSet presAssocID="{213D89A5-8540-4F3E-8F41-84C25A0BEFB1}" presName="text0" presStyleLbl="node1" presStyleIdx="1" presStyleCnt="5" custRadScaleRad="124591" custRadScaleInc="-100000">
        <dgm:presLayoutVars>
          <dgm:bulletEnabled val="1"/>
        </dgm:presLayoutVars>
      </dgm:prSet>
      <dgm:spPr/>
      <dgm:t>
        <a:bodyPr/>
        <a:lstStyle/>
        <a:p>
          <a:endParaRPr lang="en-US"/>
        </a:p>
      </dgm:t>
    </dgm:pt>
    <dgm:pt modelId="{E969ECD1-6C55-4E0F-85DE-F310736085E5}" type="pres">
      <dgm:prSet presAssocID="{015ABC68-0C41-4072-A47C-E2032BE9F46A}" presName="Name56" presStyleLbl="parChTrans1D2" presStyleIdx="1" presStyleCnt="4"/>
      <dgm:spPr/>
      <dgm:t>
        <a:bodyPr/>
        <a:lstStyle/>
        <a:p>
          <a:endParaRPr lang="en-US"/>
        </a:p>
      </dgm:t>
    </dgm:pt>
    <dgm:pt modelId="{4A27822A-47B9-4B47-AA82-4877C99D37AA}" type="pres">
      <dgm:prSet presAssocID="{77F9F324-13A6-457D-A26F-892D92879CD1}" presName="text0" presStyleLbl="node1" presStyleIdx="2" presStyleCnt="5" custRadScaleRad="118207" custRadScaleInc="-107077">
        <dgm:presLayoutVars>
          <dgm:bulletEnabled val="1"/>
        </dgm:presLayoutVars>
      </dgm:prSet>
      <dgm:spPr/>
      <dgm:t>
        <a:bodyPr/>
        <a:lstStyle/>
        <a:p>
          <a:endParaRPr lang="en-US"/>
        </a:p>
      </dgm:t>
    </dgm:pt>
    <dgm:pt modelId="{ED8DE2AF-5C05-41CF-9CF5-612CA1B6D076}" type="pres">
      <dgm:prSet presAssocID="{1F232DA5-CBEB-4C82-80A8-52A707F1AD28}" presName="Name56" presStyleLbl="parChTrans1D2" presStyleIdx="2" presStyleCnt="4"/>
      <dgm:spPr/>
      <dgm:t>
        <a:bodyPr/>
        <a:lstStyle/>
        <a:p>
          <a:endParaRPr lang="en-US"/>
        </a:p>
      </dgm:t>
    </dgm:pt>
    <dgm:pt modelId="{5975BCF7-4A01-4809-8489-57BD2992EA9E}" type="pres">
      <dgm:prSet presAssocID="{CB39CE7D-2318-4977-A0BE-545A2B09648F}" presName="text0" presStyleLbl="node1" presStyleIdx="3" presStyleCnt="5" custRadScaleRad="115128" custRadScaleInc="-115578">
        <dgm:presLayoutVars>
          <dgm:bulletEnabled val="1"/>
        </dgm:presLayoutVars>
      </dgm:prSet>
      <dgm:spPr/>
      <dgm:t>
        <a:bodyPr/>
        <a:lstStyle/>
        <a:p>
          <a:endParaRPr lang="en-US"/>
        </a:p>
      </dgm:t>
    </dgm:pt>
    <dgm:pt modelId="{91803EE8-7D47-4C8D-BC5C-AF3DCCF9E6EC}" type="pres">
      <dgm:prSet presAssocID="{ECBA6A51-9F0A-48E4-BC59-4C7CF3127249}" presName="Name56" presStyleLbl="parChTrans1D2" presStyleIdx="3" presStyleCnt="4"/>
      <dgm:spPr/>
      <dgm:t>
        <a:bodyPr/>
        <a:lstStyle/>
        <a:p>
          <a:endParaRPr lang="en-US"/>
        </a:p>
      </dgm:t>
    </dgm:pt>
    <dgm:pt modelId="{08080933-4C88-457F-979A-FF5B7E2F7913}" type="pres">
      <dgm:prSet presAssocID="{32C34D6D-96B9-4445-9154-275A5B60696F}" presName="text0" presStyleLbl="node1" presStyleIdx="4" presStyleCnt="5" custRadScaleRad="126510" custRadScaleInc="-96218">
        <dgm:presLayoutVars>
          <dgm:bulletEnabled val="1"/>
        </dgm:presLayoutVars>
      </dgm:prSet>
      <dgm:spPr/>
      <dgm:t>
        <a:bodyPr/>
        <a:lstStyle/>
        <a:p>
          <a:endParaRPr lang="en-US"/>
        </a:p>
      </dgm:t>
    </dgm:pt>
  </dgm:ptLst>
  <dgm:cxnLst>
    <dgm:cxn modelId="{479AE7B7-E395-4DEE-8F1B-35B4D5F5F494}" srcId="{83C36EE8-1C0C-4FB3-9543-6270A9DFBF23}" destId="{32C34D6D-96B9-4445-9154-275A5B60696F}" srcOrd="3" destOrd="0" parTransId="{ECBA6A51-9F0A-48E4-BC59-4C7CF3127249}" sibTransId="{BC8FD238-A67C-4251-8A2C-9DDE65BEEC44}"/>
    <dgm:cxn modelId="{17F89DD4-75FC-41DA-AB90-F35850805FAA}" type="presOf" srcId="{1C96BCC5-35E2-409A-988A-805F9F252C18}" destId="{28921901-88CD-4F28-ABB3-A71653C9AB76}" srcOrd="0" destOrd="0" presId="urn:microsoft.com/office/officeart/2008/layout/RadialCluster"/>
    <dgm:cxn modelId="{3061DF98-3F3E-4B71-B705-1354453EFC2B}" type="presOf" srcId="{213D89A5-8540-4F3E-8F41-84C25A0BEFB1}" destId="{48B65A9B-C3D0-49C5-9CD9-2E95C765211D}" srcOrd="0" destOrd="0" presId="urn:microsoft.com/office/officeart/2008/layout/RadialCluster"/>
    <dgm:cxn modelId="{09B4E631-4C63-4E4B-82D0-6E2B051CD851}" type="presOf" srcId="{32C34D6D-96B9-4445-9154-275A5B60696F}" destId="{08080933-4C88-457F-979A-FF5B7E2F7913}" srcOrd="0" destOrd="0" presId="urn:microsoft.com/office/officeart/2008/layout/RadialCluster"/>
    <dgm:cxn modelId="{4EDF9A17-AA3F-4513-9D76-3AC149ED4523}" srcId="{A7AD8E25-64B7-4B3E-A6E4-3055C2CFC9E4}" destId="{AABE5674-A9E9-450A-B886-0E66BBDFABB9}" srcOrd="1" destOrd="0" parTransId="{857029B2-DBD4-4124-9EFC-7775F94E04F8}" sibTransId="{F4F80161-8124-4B5F-B846-531756CC2F9F}"/>
    <dgm:cxn modelId="{A192EF0C-69D5-4888-9AA2-49F1A01BA6FC}" srcId="{83C36EE8-1C0C-4FB3-9543-6270A9DFBF23}" destId="{213D89A5-8540-4F3E-8F41-84C25A0BEFB1}" srcOrd="0" destOrd="0" parTransId="{1C96BCC5-35E2-409A-988A-805F9F252C18}" sibTransId="{0259BBDD-1738-4F0F-BB54-8E4D7F0FA64F}"/>
    <dgm:cxn modelId="{E68DDF10-A0C6-42AD-9885-160C10AE5861}" type="presOf" srcId="{015ABC68-0C41-4072-A47C-E2032BE9F46A}" destId="{E969ECD1-6C55-4E0F-85DE-F310736085E5}" srcOrd="0" destOrd="0" presId="urn:microsoft.com/office/officeart/2008/layout/RadialCluster"/>
    <dgm:cxn modelId="{17A535F2-2862-47DD-8CEF-FC73B5E2CF66}" srcId="{A7AD8E25-64B7-4B3E-A6E4-3055C2CFC9E4}" destId="{C4C024CD-35E9-4FE5-AF45-9024153CFDF2}" srcOrd="3" destOrd="0" parTransId="{F60E3D11-516A-4BEF-97FD-78DEAFA9FA65}" sibTransId="{459F49F8-BF68-4FF3-AD9C-17401891F5A7}"/>
    <dgm:cxn modelId="{DDE151A3-FB66-4BA6-879D-2CEEB4187B17}" type="presOf" srcId="{1F232DA5-CBEB-4C82-80A8-52A707F1AD28}" destId="{ED8DE2AF-5C05-41CF-9CF5-612CA1B6D076}" srcOrd="0" destOrd="0" presId="urn:microsoft.com/office/officeart/2008/layout/RadialCluster"/>
    <dgm:cxn modelId="{B8DC8AED-BC83-4EDA-B4C0-B01FE9C481D4}" srcId="{A7AD8E25-64B7-4B3E-A6E4-3055C2CFC9E4}" destId="{0038743D-FF9F-4C14-81AE-B1880C856510}" srcOrd="2" destOrd="0" parTransId="{B7E8881B-A244-4AA3-A22C-776994C6C935}" sibTransId="{95F98498-0809-4B76-827B-2EFB3899AC02}"/>
    <dgm:cxn modelId="{ADE335D7-AB18-4491-A7F1-D4311A1685D1}" srcId="{83C36EE8-1C0C-4FB3-9543-6270A9DFBF23}" destId="{CB39CE7D-2318-4977-A0BE-545A2B09648F}" srcOrd="2" destOrd="0" parTransId="{1F232DA5-CBEB-4C82-80A8-52A707F1AD28}" sibTransId="{99040655-4CF8-4144-99BD-E8E068744C05}"/>
    <dgm:cxn modelId="{78AF6811-AB1C-489C-A65F-9836463B02AD}" srcId="{A7AD8E25-64B7-4B3E-A6E4-3055C2CFC9E4}" destId="{83C36EE8-1C0C-4FB3-9543-6270A9DFBF23}" srcOrd="0" destOrd="0" parTransId="{B80F6DE0-C445-4250-A501-4F034C1F70B5}" sibTransId="{DFBEBDB6-DACE-4D6C-B21D-B9F24F8F6E26}"/>
    <dgm:cxn modelId="{9984C8E1-9A7E-4E04-BE9C-4BB3DCF451D6}" type="presOf" srcId="{A7AD8E25-64B7-4B3E-A6E4-3055C2CFC9E4}" destId="{AB88BE34-B6D5-46C0-B0AF-AC2144F82C3D}" srcOrd="0" destOrd="0" presId="urn:microsoft.com/office/officeart/2008/layout/RadialCluster"/>
    <dgm:cxn modelId="{C8AC3B23-A4E6-46FB-BEC2-508350EEEB47}" type="presOf" srcId="{83C36EE8-1C0C-4FB3-9543-6270A9DFBF23}" destId="{6763903E-01C8-4DE6-84CA-A57E4793EFFD}" srcOrd="0" destOrd="0" presId="urn:microsoft.com/office/officeart/2008/layout/RadialCluster"/>
    <dgm:cxn modelId="{5C55DD94-973A-4D20-A966-237E6215F483}" srcId="{83C36EE8-1C0C-4FB3-9543-6270A9DFBF23}" destId="{77F9F324-13A6-457D-A26F-892D92879CD1}" srcOrd="1" destOrd="0" parTransId="{015ABC68-0C41-4072-A47C-E2032BE9F46A}" sibTransId="{6F68B183-CAA8-4A1B-B2B5-53D47AC66491}"/>
    <dgm:cxn modelId="{E01969B6-52BA-4D88-B0ED-AA71C11AD7EA}" type="presOf" srcId="{77F9F324-13A6-457D-A26F-892D92879CD1}" destId="{4A27822A-47B9-4B47-AA82-4877C99D37AA}" srcOrd="0" destOrd="0" presId="urn:microsoft.com/office/officeart/2008/layout/RadialCluster"/>
    <dgm:cxn modelId="{6D4C61B9-7886-43B2-878E-6F06566D0DAC}" type="presOf" srcId="{ECBA6A51-9F0A-48E4-BC59-4C7CF3127249}" destId="{91803EE8-7D47-4C8D-BC5C-AF3DCCF9E6EC}" srcOrd="0" destOrd="0" presId="urn:microsoft.com/office/officeart/2008/layout/RadialCluster"/>
    <dgm:cxn modelId="{67FEE4E0-CCD5-45DE-914D-302D5DDBAEED}" type="presOf" srcId="{CB39CE7D-2318-4977-A0BE-545A2B09648F}" destId="{5975BCF7-4A01-4809-8489-57BD2992EA9E}" srcOrd="0" destOrd="0" presId="urn:microsoft.com/office/officeart/2008/layout/RadialCluster"/>
    <dgm:cxn modelId="{6E6FDBC5-5644-4DF1-9C37-F6BE8498D0FF}" type="presParOf" srcId="{AB88BE34-B6D5-46C0-B0AF-AC2144F82C3D}" destId="{F2A11CA1-3E78-4FA2-A7E7-9CC8611EB0F1}" srcOrd="0" destOrd="0" presId="urn:microsoft.com/office/officeart/2008/layout/RadialCluster"/>
    <dgm:cxn modelId="{8168EAB5-A0B8-4773-AD46-91A617323ADB}" type="presParOf" srcId="{F2A11CA1-3E78-4FA2-A7E7-9CC8611EB0F1}" destId="{6763903E-01C8-4DE6-84CA-A57E4793EFFD}" srcOrd="0" destOrd="0" presId="urn:microsoft.com/office/officeart/2008/layout/RadialCluster"/>
    <dgm:cxn modelId="{19EA1339-895A-45CA-B93A-98D57FFC936A}" type="presParOf" srcId="{F2A11CA1-3E78-4FA2-A7E7-9CC8611EB0F1}" destId="{28921901-88CD-4F28-ABB3-A71653C9AB76}" srcOrd="1" destOrd="0" presId="urn:microsoft.com/office/officeart/2008/layout/RadialCluster"/>
    <dgm:cxn modelId="{C7F1861B-FA61-420F-AEB8-AD91B084B290}" type="presParOf" srcId="{F2A11CA1-3E78-4FA2-A7E7-9CC8611EB0F1}" destId="{48B65A9B-C3D0-49C5-9CD9-2E95C765211D}" srcOrd="2" destOrd="0" presId="urn:microsoft.com/office/officeart/2008/layout/RadialCluster"/>
    <dgm:cxn modelId="{EFE78388-7BAE-404E-B379-125E5EB406EC}" type="presParOf" srcId="{F2A11CA1-3E78-4FA2-A7E7-9CC8611EB0F1}" destId="{E969ECD1-6C55-4E0F-85DE-F310736085E5}" srcOrd="3" destOrd="0" presId="urn:microsoft.com/office/officeart/2008/layout/RadialCluster"/>
    <dgm:cxn modelId="{61DA0077-1981-4327-95CA-E7A8BB74339D}" type="presParOf" srcId="{F2A11CA1-3E78-4FA2-A7E7-9CC8611EB0F1}" destId="{4A27822A-47B9-4B47-AA82-4877C99D37AA}" srcOrd="4" destOrd="0" presId="urn:microsoft.com/office/officeart/2008/layout/RadialCluster"/>
    <dgm:cxn modelId="{A680BA51-296A-40FB-89FB-332BD2496A8C}" type="presParOf" srcId="{F2A11CA1-3E78-4FA2-A7E7-9CC8611EB0F1}" destId="{ED8DE2AF-5C05-41CF-9CF5-612CA1B6D076}" srcOrd="5" destOrd="0" presId="urn:microsoft.com/office/officeart/2008/layout/RadialCluster"/>
    <dgm:cxn modelId="{81D170F4-142C-47AA-AB3C-48EC974FD337}" type="presParOf" srcId="{F2A11CA1-3E78-4FA2-A7E7-9CC8611EB0F1}" destId="{5975BCF7-4A01-4809-8489-57BD2992EA9E}" srcOrd="6" destOrd="0" presId="urn:microsoft.com/office/officeart/2008/layout/RadialCluster"/>
    <dgm:cxn modelId="{29E07C35-7B7F-4C0E-9170-90BA142387E8}" type="presParOf" srcId="{F2A11CA1-3E78-4FA2-A7E7-9CC8611EB0F1}" destId="{91803EE8-7D47-4C8D-BC5C-AF3DCCF9E6EC}" srcOrd="7" destOrd="0" presId="urn:microsoft.com/office/officeart/2008/layout/RadialCluster"/>
    <dgm:cxn modelId="{2037DC60-B49C-4BFE-BD01-CFC2D7F76D61}" type="presParOf" srcId="{F2A11CA1-3E78-4FA2-A7E7-9CC8611EB0F1}" destId="{08080933-4C88-457F-979A-FF5B7E2F7913}"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BCDFF6-05D4-48A2-9DC2-5916E8C5CDDE}" type="datetimeFigureOut">
              <a:rPr lang="en-US" smtClean="0"/>
              <a:t>12/26/2014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7CB9CC-A06A-45E9-8DE9-FC6F861D4F9D}" type="slidenum">
              <a:rPr lang="en-US" smtClean="0"/>
              <a:t>‹#›</a:t>
            </a:fld>
            <a:endParaRPr lang="en-US"/>
          </a:p>
        </p:txBody>
      </p:sp>
    </p:spTree>
    <p:extLst>
      <p:ext uri="{BB962C8B-B14F-4D97-AF65-F5344CB8AC3E}">
        <p14:creationId xmlns:p14="http://schemas.microsoft.com/office/powerpoint/2010/main" val="1432517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124A6C-6781-424A-8BDD-4268583C75E8}" type="datetimeFigureOut">
              <a:rPr lang="en-US" smtClean="0"/>
              <a:t>12/26/2014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418958-F946-4E52-80DC-D02C8EECAE73}" type="slidenum">
              <a:rPr lang="en-US" smtClean="0"/>
              <a:t>‹#›</a:t>
            </a:fld>
            <a:endParaRPr lang="en-US"/>
          </a:p>
        </p:txBody>
      </p:sp>
    </p:spTree>
    <p:extLst>
      <p:ext uri="{BB962C8B-B14F-4D97-AF65-F5344CB8AC3E}">
        <p14:creationId xmlns:p14="http://schemas.microsoft.com/office/powerpoint/2010/main" val="35525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418958-F946-4E52-80DC-D02C8EECAE73}" type="slidenum">
              <a:rPr lang="en-US" smtClean="0"/>
              <a:t>1</a:t>
            </a:fld>
            <a:endParaRPr lang="en-US"/>
          </a:p>
        </p:txBody>
      </p:sp>
    </p:spTree>
    <p:extLst>
      <p:ext uri="{BB962C8B-B14F-4D97-AF65-F5344CB8AC3E}">
        <p14:creationId xmlns:p14="http://schemas.microsoft.com/office/powerpoint/2010/main" val="7261341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lassy_earth_ne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400" y="-304800"/>
            <a:ext cx="10464800" cy="7848600"/>
          </a:xfrm>
          <a:prstGeom prst="rect">
            <a:avLst/>
          </a:prstGeom>
        </p:spPr>
      </p:pic>
      <p:sp>
        <p:nvSpPr>
          <p:cNvPr id="9" name="Click_Box"/>
          <p:cNvSpPr/>
          <p:nvPr userDrawn="1"/>
        </p:nvSpPr>
        <p:spPr>
          <a:xfrm>
            <a:off x="-381000" y="-304800"/>
            <a:ext cx="10439400" cy="7848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sp>
        <p:nvSpPr>
          <p:cNvPr id="4" name="Date Placeholder 3"/>
          <p:cNvSpPr>
            <a:spLocks noGrp="1"/>
          </p:cNvSpPr>
          <p:nvPr>
            <p:ph type="dt" sz="half" idx="10"/>
          </p:nvPr>
        </p:nvSpPr>
        <p:spPr/>
        <p:txBody>
          <a:bodyPr/>
          <a:lstStyle/>
          <a:p>
            <a:fld id="{4F438BC3-32AB-4953-AD59-399DF6651CEB}"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02971" y="-1491343"/>
            <a:ext cx="9144000" cy="6858000"/>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86542" y="-1469571"/>
            <a:ext cx="9144000" cy="6858000"/>
          </a:xfrm>
          <a:prstGeom prst="rect">
            <a:avLst/>
          </a:prstGeom>
        </p:spPr>
      </p:pic>
      <p:sp>
        <p:nvSpPr>
          <p:cNvPr id="3" name="Subtitle 2"/>
          <p:cNvSpPr>
            <a:spLocks noGrp="1"/>
          </p:cNvSpPr>
          <p:nvPr>
            <p:ph type="subTitle" idx="1"/>
          </p:nvPr>
        </p:nvSpPr>
        <p:spPr>
          <a:xfrm>
            <a:off x="4800600" y="6019800"/>
            <a:ext cx="3581400" cy="1752600"/>
          </a:xfrm>
        </p:spPr>
        <p:txBody>
          <a:bodyPr>
            <a:normAutofit/>
          </a:bodyPr>
          <a:lstStyle>
            <a:lvl1pPr marL="0" indent="0" algn="l">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hasCustomPrompt="1"/>
          </p:nvPr>
        </p:nvSpPr>
        <p:spPr>
          <a:xfrm>
            <a:off x="4800600" y="4648200"/>
            <a:ext cx="3581400" cy="1470025"/>
          </a:xfrm>
          <a:ln>
            <a:noFill/>
          </a:ln>
        </p:spPr>
        <p:txBody>
          <a:bodyPr anchor="b">
            <a:normAutofit/>
          </a:bodyPr>
          <a:lstStyle>
            <a:lvl1pPr algn="l">
              <a:defRPr sz="3200">
                <a:solidFill>
                  <a:schemeClr val="accent1">
                    <a:lumMod val="75000"/>
                  </a:schemeClr>
                </a:solidFill>
              </a:defRPr>
            </a:lvl1pPr>
          </a:lstStyle>
          <a:p>
            <a:r>
              <a:rPr lang="en-US" dirty="0" smtClean="0"/>
              <a:t>Title</a:t>
            </a:r>
            <a:endParaRPr lang="en-US" dirty="0"/>
          </a:p>
        </p:txBody>
      </p:sp>
    </p:spTree>
    <p:extLst>
      <p:ext uri="{BB962C8B-B14F-4D97-AF65-F5344CB8AC3E}">
        <p14:creationId xmlns:p14="http://schemas.microsoft.com/office/powerpoint/2010/main" val="7576215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66" fill="hold"/>
                                            <p:tgtEl>
                                              <p:spTgt spid="7"/>
                                            </p:tgtEl>
                                          </p:cBhvr>
                                        </p:cmd>
                                      </p:childTnLst>
                                    </p:cTn>
                                  </p:par>
                                  <p:par>
                                    <p:cTn id="7" presetID="2" presetClass="entr" presetSubtype="2" decel="5600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800" fill="hold"/>
                                            <p:tgtEl>
                                              <p:spTgt spid="2"/>
                                            </p:tgtEl>
                                            <p:attrNameLst>
                                              <p:attrName>ppt_x</p:attrName>
                                            </p:attrNameLst>
                                          </p:cBhvr>
                                          <p:tavLst>
                                            <p:tav tm="0">
                                              <p:val>
                                                <p:strVal val="1+#ppt_w/2"/>
                                              </p:val>
                                            </p:tav>
                                            <p:tav tm="100000">
                                              <p:val>
                                                <p:strVal val="#ppt_x"/>
                                              </p:val>
                                            </p:tav>
                                          </p:tavLst>
                                        </p:anim>
                                        <p:anim calcmode="lin" valueType="num">
                                          <p:cBhvr additive="base">
                                            <p:cTn id="10" dur="8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800" fill="hold"/>
                                            <p:tgtEl>
                                              <p:spTgt spid="3"/>
                                            </p:tgtEl>
                                            <p:attrNameLst>
                                              <p:attrName>ppt_x</p:attrName>
                                            </p:attrNameLst>
                                          </p:cBhvr>
                                          <p:tavLst>
                                            <p:tav tm="0">
                                              <p:val>
                                                <p:strVal val="1+#ppt_w/2"/>
                                              </p:val>
                                            </p:tav>
                                            <p:tav tm="100000">
                                              <p:val>
                                                <p:strVal val="#ppt_x"/>
                                              </p:val>
                                            </p:tav>
                                          </p:tavLst>
                                        </p:anim>
                                        <p:anim calcmode="lin" valueType="num">
                                          <p:cBhvr additive="base">
                                            <p:cTn id="14" dur="8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14:presetBounceEnd="28750">
                                      <p:stCondLst>
                                        <p:cond delay="300"/>
                                      </p:stCondLst>
                                      <p:childTnLst>
                                        <p:set>
                                          <p:cBhvr>
                                            <p:cTn id="16" dur="1" fill="hold">
                                              <p:stCondLst>
                                                <p:cond delay="0"/>
                                              </p:stCondLst>
                                            </p:cTn>
                                            <p:tgtEl>
                                              <p:spTgt spid="11"/>
                                            </p:tgtEl>
                                            <p:attrNameLst>
                                              <p:attrName>style.visibility</p:attrName>
                                            </p:attrNameLst>
                                          </p:cBhvr>
                                          <p:to>
                                            <p:strVal val="visible"/>
                                          </p:to>
                                        </p:set>
                                        <p:anim calcmode="lin" valueType="num" p14:bounceEnd="28750">
                                          <p:cBhvr additive="base">
                                            <p:cTn id="17" dur="800" fill="hold"/>
                                            <p:tgtEl>
                                              <p:spTgt spid="11"/>
                                            </p:tgtEl>
                                            <p:attrNameLst>
                                              <p:attrName>ppt_x</p:attrName>
                                            </p:attrNameLst>
                                          </p:cBhvr>
                                          <p:tavLst>
                                            <p:tav tm="0">
                                              <p:val>
                                                <p:strVal val="1+#ppt_w/2"/>
                                              </p:val>
                                            </p:tav>
                                            <p:tav tm="100000">
                                              <p:val>
                                                <p:strVal val="#ppt_x"/>
                                              </p:val>
                                            </p:tav>
                                          </p:tavLst>
                                        </p:anim>
                                        <p:anim calcmode="lin" valueType="num" p14:bounceEnd="28750">
                                          <p:cBhvr additive="base">
                                            <p:cTn id="18" dur="8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14:presetBounceEnd="28750">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14:bounceEnd="28750">
                                          <p:cBhvr additive="base">
                                            <p:cTn id="21" dur="800" fill="hold"/>
                                            <p:tgtEl>
                                              <p:spTgt spid="10"/>
                                            </p:tgtEl>
                                            <p:attrNameLst>
                                              <p:attrName>ppt_x</p:attrName>
                                            </p:attrNameLst>
                                          </p:cBhvr>
                                          <p:tavLst>
                                            <p:tav tm="0">
                                              <p:val>
                                                <p:strVal val="1+#ppt_w/2"/>
                                              </p:val>
                                            </p:tav>
                                            <p:tav tm="100000">
                                              <p:val>
                                                <p:strVal val="#ppt_x"/>
                                              </p:val>
                                            </p:tav>
                                          </p:tavLst>
                                        </p:anim>
                                        <p:anim calcmode="lin" valueType="num" p14:bounceEnd="28750">
                                          <p:cBhvr additive="base">
                                            <p:cTn id="22" dur="8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bldLst>
          <p:bldP spid="3" grpId="0">
            <p:tmplLst>
              <p:tmpl>
                <p:tnLst>
                  <p:par>
                    <p:cT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66" fill="hold"/>
                                            <p:tgtEl>
                                              <p:spTgt spid="7"/>
                                            </p:tgtEl>
                                          </p:cBhvr>
                                        </p:cmd>
                                      </p:childTnLst>
                                    </p:cTn>
                                  </p:par>
                                  <p:par>
                                    <p:cTn id="7" presetID="2" presetClass="entr" presetSubtype="2" decel="5600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800" fill="hold"/>
                                            <p:tgtEl>
                                              <p:spTgt spid="2"/>
                                            </p:tgtEl>
                                            <p:attrNameLst>
                                              <p:attrName>ppt_x</p:attrName>
                                            </p:attrNameLst>
                                          </p:cBhvr>
                                          <p:tavLst>
                                            <p:tav tm="0">
                                              <p:val>
                                                <p:strVal val="1+#ppt_w/2"/>
                                              </p:val>
                                            </p:tav>
                                            <p:tav tm="100000">
                                              <p:val>
                                                <p:strVal val="#ppt_x"/>
                                              </p:val>
                                            </p:tav>
                                          </p:tavLst>
                                        </p:anim>
                                        <p:anim calcmode="lin" valueType="num">
                                          <p:cBhvr additive="base">
                                            <p:cTn id="10" dur="8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800" fill="hold"/>
                                            <p:tgtEl>
                                              <p:spTgt spid="3"/>
                                            </p:tgtEl>
                                            <p:attrNameLst>
                                              <p:attrName>ppt_x</p:attrName>
                                            </p:attrNameLst>
                                          </p:cBhvr>
                                          <p:tavLst>
                                            <p:tav tm="0">
                                              <p:val>
                                                <p:strVal val="1+#ppt_w/2"/>
                                              </p:val>
                                            </p:tav>
                                            <p:tav tm="100000">
                                              <p:val>
                                                <p:strVal val="#ppt_x"/>
                                              </p:val>
                                            </p:tav>
                                          </p:tavLst>
                                        </p:anim>
                                        <p:anim calcmode="lin" valueType="num">
                                          <p:cBhvr additive="base">
                                            <p:cTn id="14" dur="8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3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800" fill="hold"/>
                                            <p:tgtEl>
                                              <p:spTgt spid="11"/>
                                            </p:tgtEl>
                                            <p:attrNameLst>
                                              <p:attrName>ppt_x</p:attrName>
                                            </p:attrNameLst>
                                          </p:cBhvr>
                                          <p:tavLst>
                                            <p:tav tm="0">
                                              <p:val>
                                                <p:strVal val="1+#ppt_w/2"/>
                                              </p:val>
                                            </p:tav>
                                            <p:tav tm="100000">
                                              <p:val>
                                                <p:strVal val="#ppt_x"/>
                                              </p:val>
                                            </p:tav>
                                          </p:tavLst>
                                        </p:anim>
                                        <p:anim calcmode="lin" valueType="num">
                                          <p:cBhvr additive="base">
                                            <p:cTn id="18" dur="8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800" fill="hold"/>
                                            <p:tgtEl>
                                              <p:spTgt spid="10"/>
                                            </p:tgtEl>
                                            <p:attrNameLst>
                                              <p:attrName>ppt_x</p:attrName>
                                            </p:attrNameLst>
                                          </p:cBhvr>
                                          <p:tavLst>
                                            <p:tav tm="0">
                                              <p:val>
                                                <p:strVal val="1+#ppt_w/2"/>
                                              </p:val>
                                            </p:tav>
                                            <p:tav tm="100000">
                                              <p:val>
                                                <p:strVal val="#ppt_x"/>
                                              </p:val>
                                            </p:tav>
                                          </p:tavLst>
                                        </p:anim>
                                        <p:anim calcmode="lin" valueType="num">
                                          <p:cBhvr additive="base">
                                            <p:cTn id="22" dur="8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bldLst>
          <p:bldP spid="3" grpId="0">
            <p:tmplLst>
              <p:tmpl>
                <p:tnLst>
                  <p:par>
                    <p:cTn xmlns:p14="http://schemas.microsoft.com/office/powerpoint/2010/mai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8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77887"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F21FA3-7849-46F2-8E64-545D22AFF79A}" type="datetime1">
              <a:rPr lang="en-US" smtClean="0"/>
              <a:t>12/26/2014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19097476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2286000" cy="1143000"/>
          </a:xfrm>
        </p:spPr>
        <p:txBody>
          <a:bodyPr anchor="b"/>
          <a:lstStyle>
            <a:lvl1pPr algn="r">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962870" y="304801"/>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85800" y="15240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0F75E-0FCD-40D2-9C15-9A6A5C8D9B6C}" type="datetime1">
              <a:rPr lang="en-US" smtClean="0"/>
              <a:t>12/26/2014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532151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9164B-C3BA-4953-A177-EB2FB7AD8E4C}"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37125037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D7C1E7-4ADD-4B5A-A41F-83EE15D4EFA6}"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7876058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1200" b="0">
                <a:solidFill>
                  <a:schemeClr val="bg1"/>
                </a:solidFill>
              </a:defRPr>
            </a:lvl1pPr>
            <a:lvl2pPr marL="1828800" indent="-1828800">
              <a:buFontTx/>
              <a:buNone/>
              <a:defRPr sz="1200">
                <a:solidFill>
                  <a:schemeClr val="bg1"/>
                </a:solidFill>
              </a:defRPr>
            </a:lvl2pPr>
            <a:lvl3pPr marL="1828800" indent="-1828800">
              <a:buFontTx/>
              <a:buNone/>
              <a:defRPr sz="1200">
                <a:solidFill>
                  <a:schemeClr val="bg1"/>
                </a:solidFill>
              </a:defRPr>
            </a:lvl3pPr>
            <a:lvl4pPr marL="1828800" indent="-1828800">
              <a:buFontTx/>
              <a:buNone/>
              <a:defRPr sz="1200">
                <a:solidFill>
                  <a:schemeClr val="bg1"/>
                </a:solidFill>
              </a:defRPr>
            </a:lvl4pPr>
            <a:lvl5pPr marL="1828800" indent="-182880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1200" b="0">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990600" y="152400"/>
            <a:ext cx="7620000" cy="7159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8538947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2385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0198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457200" y="1066801"/>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3276600" y="1066801"/>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019800" y="1066801"/>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83582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225279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667000" y="33528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667000" y="16764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4" name="Text Placeholder 8"/>
          <p:cNvSpPr>
            <a:spLocks noGrp="1"/>
          </p:cNvSpPr>
          <p:nvPr>
            <p:ph type="body" sz="quarter" idx="17"/>
          </p:nvPr>
        </p:nvSpPr>
        <p:spPr>
          <a:xfrm>
            <a:off x="2667000" y="25146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5" name="Text Placeholder 8"/>
          <p:cNvSpPr>
            <a:spLocks noGrp="1"/>
          </p:cNvSpPr>
          <p:nvPr>
            <p:ph type="body" sz="quarter" idx="18"/>
          </p:nvPr>
        </p:nvSpPr>
        <p:spPr>
          <a:xfrm>
            <a:off x="2667000" y="41910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6" name="Text Placeholder 8"/>
          <p:cNvSpPr>
            <a:spLocks noGrp="1"/>
          </p:cNvSpPr>
          <p:nvPr>
            <p:ph type="body" sz="quarter" idx="19"/>
          </p:nvPr>
        </p:nvSpPr>
        <p:spPr>
          <a:xfrm>
            <a:off x="2667000" y="50292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3" name="Text Placeholder 10"/>
          <p:cNvSpPr>
            <a:spLocks noGrp="1"/>
          </p:cNvSpPr>
          <p:nvPr>
            <p:ph type="body" sz="quarter" idx="13"/>
          </p:nvPr>
        </p:nvSpPr>
        <p:spPr>
          <a:xfrm>
            <a:off x="762000" y="1066800"/>
            <a:ext cx="7620000" cy="457200"/>
          </a:xfrm>
        </p:spPr>
        <p:txBody>
          <a:bodyPr>
            <a:normAutofit/>
          </a:bodyPr>
          <a:lstStyle>
            <a:lvl1pPr algn="ctr">
              <a:buFontTx/>
              <a:buNone/>
              <a:defRPr sz="2400"/>
            </a:lvl1pPr>
          </a:lstStyle>
          <a:p>
            <a:pPr lvl="0"/>
            <a:r>
              <a:rPr lang="en-US" smtClean="0"/>
              <a:t>Click to edit Master text styles</a:t>
            </a:r>
          </a:p>
        </p:txBody>
      </p:sp>
    </p:spTree>
    <p:extLst>
      <p:ext uri="{BB962C8B-B14F-4D97-AF65-F5344CB8AC3E}">
        <p14:creationId xmlns:p14="http://schemas.microsoft.com/office/powerpoint/2010/main" val="6860972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F0E0AD1B-31F8-42B1-8E0B-BF0B1AF750B5}" type="slidenum">
              <a:rPr lang="en-US" altLang="en-US"/>
              <a:pPr/>
              <a:t>‹#›</a:t>
            </a:fld>
            <a:endParaRPr lang="en-US" altLang="en-US"/>
          </a:p>
        </p:txBody>
      </p:sp>
    </p:spTree>
    <p:extLst>
      <p:ext uri="{BB962C8B-B14F-4D97-AF65-F5344CB8AC3E}">
        <p14:creationId xmlns:p14="http://schemas.microsoft.com/office/powerpoint/2010/main" val="1303307108"/>
      </p:ext>
    </p:extLst>
  </p:cSld>
  <p:clrMapOvr>
    <a:masterClrMapping/>
  </p:clrMapOvr>
  <p:transition spd="slow">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252CFA9-47A9-4A9C-9B64-26AF4A590209}" type="slidenum">
              <a:rPr lang="en-US" altLang="en-US"/>
              <a:pPr/>
              <a:t>‹#›</a:t>
            </a:fld>
            <a:endParaRPr lang="en-US" altLang="en-US"/>
          </a:p>
        </p:txBody>
      </p:sp>
    </p:spTree>
    <p:extLst>
      <p:ext uri="{BB962C8B-B14F-4D97-AF65-F5344CB8AC3E}">
        <p14:creationId xmlns:p14="http://schemas.microsoft.com/office/powerpoint/2010/main" val="622303207"/>
      </p:ext>
    </p:extLst>
  </p:cSld>
  <p:clrMapOvr>
    <a:masterClrMapping/>
  </p:clrMapOvr>
  <p:transition spd="slow">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58B9BB-CFE2-4391-AF11-FDF0E6A940C2}"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ctrTitle"/>
          </p:nvPr>
        </p:nvSpPr>
        <p:spPr>
          <a:xfrm>
            <a:off x="5105400" y="1752600"/>
            <a:ext cx="3581400" cy="1470025"/>
          </a:xfrm>
        </p:spPr>
        <p:txBody>
          <a:bodyPr anchor="b">
            <a:normAutofit/>
          </a:bodyPr>
          <a:lstStyle>
            <a:lvl1pPr algn="r">
              <a:defRPr sz="32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105400" y="3124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85467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lick_Box"/>
          <p:cNvSpPr/>
          <p:nvPr userDrawn="1"/>
        </p:nvSpPr>
        <p:spPr>
          <a:xfrm>
            <a:off x="-381000" y="-304800"/>
            <a:ext cx="10439400" cy="7848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1229" y="743857"/>
            <a:ext cx="8957437" cy="7137400"/>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sp>
        <p:nvSpPr>
          <p:cNvPr id="4" name="Date Placeholder 3"/>
          <p:cNvSpPr>
            <a:spLocks noGrp="1"/>
          </p:cNvSpPr>
          <p:nvPr>
            <p:ph type="dt" sz="half" idx="10"/>
          </p:nvPr>
        </p:nvSpPr>
        <p:spPr/>
        <p:txBody>
          <a:bodyPr/>
          <a:lstStyle/>
          <a:p>
            <a:fld id="{C61259C5-F156-4DB6-8315-1D076089775B}"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02971" y="-1491343"/>
            <a:ext cx="9144000" cy="685800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6542" y="-1469571"/>
            <a:ext cx="9144000" cy="6858000"/>
          </a:xfrm>
          <a:prstGeom prst="rect">
            <a:avLst/>
          </a:prstGeom>
        </p:spPr>
      </p:pic>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0" y="304800"/>
            <a:ext cx="1942293" cy="717804"/>
          </a:xfrm>
          <a:prstGeom prst="rect">
            <a:avLst/>
          </a:prstGeom>
        </p:spPr>
      </p:pic>
      <p:sp>
        <p:nvSpPr>
          <p:cNvPr id="3" name="Subtitle 2"/>
          <p:cNvSpPr>
            <a:spLocks noGrp="1"/>
          </p:cNvSpPr>
          <p:nvPr>
            <p:ph type="subTitle" idx="1"/>
          </p:nvPr>
        </p:nvSpPr>
        <p:spPr>
          <a:xfrm>
            <a:off x="4800600" y="6019800"/>
            <a:ext cx="3581400" cy="1752600"/>
          </a:xfrm>
        </p:spPr>
        <p:txBody>
          <a:bodyPr>
            <a:normAutofit/>
          </a:bodyPr>
          <a:lstStyle>
            <a:lvl1pPr marL="0" indent="0" algn="l">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hasCustomPrompt="1"/>
          </p:nvPr>
        </p:nvSpPr>
        <p:spPr>
          <a:xfrm>
            <a:off x="4800600" y="4648200"/>
            <a:ext cx="3581400" cy="1470025"/>
          </a:xfrm>
          <a:ln>
            <a:noFill/>
          </a:ln>
        </p:spPr>
        <p:txBody>
          <a:bodyPr anchor="b">
            <a:normAutofit/>
          </a:bodyPr>
          <a:lstStyle>
            <a:lvl1pPr algn="l">
              <a:defRPr sz="3200">
                <a:solidFill>
                  <a:schemeClr val="accent1">
                    <a:lumMod val="75000"/>
                  </a:schemeClr>
                </a:solidFill>
              </a:defRPr>
            </a:lvl1pPr>
          </a:lstStyle>
          <a:p>
            <a:r>
              <a:rPr lang="en-US" dirty="0" smtClean="0"/>
              <a:t>Title</a:t>
            </a:r>
            <a:endParaRPr lang="en-US" dirty="0"/>
          </a:p>
        </p:txBody>
      </p:sp>
    </p:spTree>
    <p:extLst>
      <p:ext uri="{BB962C8B-B14F-4D97-AF65-F5344CB8AC3E}">
        <p14:creationId xmlns:p14="http://schemas.microsoft.com/office/powerpoint/2010/main" val="339171694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9D3974-108C-4FE0-9376-30030F5A869C}"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ctrTitle"/>
          </p:nvPr>
        </p:nvSpPr>
        <p:spPr>
          <a:xfrm>
            <a:off x="5105400" y="1752600"/>
            <a:ext cx="3581400" cy="1470025"/>
          </a:xfrm>
        </p:spPr>
        <p:txBody>
          <a:bodyPr anchor="b">
            <a:normAutofit/>
          </a:bodyPr>
          <a:lstStyle>
            <a:lvl1pPr algn="r">
              <a:defRPr sz="3200">
                <a:solidFill>
                  <a:schemeClr val="accent1">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105400" y="3124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2614777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1229" y="743857"/>
            <a:ext cx="8957437" cy="713740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pic>
        <p:nvPicPr>
          <p:cNvPr id="10" name="Picture 9"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70314" y="-1502228"/>
            <a:ext cx="9144000" cy="6858000"/>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5800" y="-304800"/>
            <a:ext cx="9144000" cy="6858000"/>
          </a:xfrm>
          <a:prstGeom prst="rect">
            <a:avLst/>
          </a:prstGeom>
        </p:spPr>
      </p:pic>
      <p:sp>
        <p:nvSpPr>
          <p:cNvPr id="4" name="Date Placeholder 3"/>
          <p:cNvSpPr>
            <a:spLocks noGrp="1"/>
          </p:cNvSpPr>
          <p:nvPr>
            <p:ph type="dt" sz="half" idx="10"/>
          </p:nvPr>
        </p:nvSpPr>
        <p:spPr/>
        <p:txBody>
          <a:bodyPr/>
          <a:lstStyle/>
          <a:p>
            <a:fld id="{2C2D8846-9F27-4843-9B79-F7F01493375B}" type="datetime1">
              <a:rPr lang="en-US" smtClean="0"/>
              <a:t>12/26/2014</a:t>
            </a:fld>
            <a:endParaRPr lang="en-US"/>
          </a:p>
        </p:txBody>
      </p:sp>
      <p:sp>
        <p:nvSpPr>
          <p:cNvPr id="3" name="Content Placeholder 2"/>
          <p:cNvSpPr>
            <a:spLocks noGrp="1"/>
          </p:cNvSpPr>
          <p:nvPr>
            <p:ph idx="1"/>
          </p:nvPr>
        </p:nvSpPr>
        <p:spPr>
          <a:xfrm>
            <a:off x="1143000" y="1189037"/>
            <a:ext cx="7620000" cy="5135563"/>
          </a:xfr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5" name="Picture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62800" y="5410200"/>
            <a:ext cx="1633993" cy="603867"/>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title"/>
          </p:nvPr>
        </p:nvSpPr>
        <p:spPr>
          <a:xfrm>
            <a:off x="1143000" y="473075"/>
            <a:ext cx="7620000" cy="715962"/>
          </a:xfrm>
        </p:spPr>
        <p:txBody>
          <a:bodyPr>
            <a:normAutofit/>
          </a:bodyPr>
          <a:lstStyle>
            <a:lvl1pPr algn="l">
              <a:defRPr sz="3600">
                <a:solidFill>
                  <a:schemeClr val="accent1">
                    <a:lumMod val="7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0142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lgn="l">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0AF4A87-5168-464A-B3B6-FE0BFA75A17A}"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83635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C654504D-E393-41EA-AB81-EA69277B09A0}"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179174623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419AF23-4179-4DAE-AF2D-2CE9D6E5A0F1}" type="datetime1">
              <a:rPr lang="en-US" smtClean="0"/>
              <a:t>12/26/2014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16830426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BB9E9AF-C19C-48FD-AFBC-018D3E5DB9C3}" type="datetime1">
              <a:rPr lang="en-US" smtClean="0"/>
              <a:t>12/26/2014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75140492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83B6C-AB43-44D0-8DE2-08C30766203B}" type="datetime1">
              <a:rPr lang="en-US" smtClean="0"/>
              <a:t>12/26/2014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3D4356-750F-43A5-86F1-332F9B8C8A9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2514600"/>
            <a:ext cx="5486400" cy="4114800"/>
          </a:xfrm>
          <a:prstGeom prst="rect">
            <a:avLst/>
          </a:prstGeom>
        </p:spPr>
      </p:pic>
    </p:spTree>
    <p:extLst>
      <p:ext uri="{BB962C8B-B14F-4D97-AF65-F5344CB8AC3E}">
        <p14:creationId xmlns:p14="http://schemas.microsoft.com/office/powerpoint/2010/main" val="217895843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3F017-40AA-41DB-BFC6-E273E1142FA6}" type="datetime1">
              <a:rPr lang="en-US" smtClean="0"/>
              <a:t>12/26/2014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44634789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8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77887"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B4C277-FB54-4B16-8D14-3AD2FF365878}" type="datetime1">
              <a:rPr lang="en-US" smtClean="0"/>
              <a:t>12/26/2014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40086871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4" name="glassy_earth_new.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381000" y="-304800"/>
            <a:ext cx="10464800" cy="784860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pic>
        <p:nvPicPr>
          <p:cNvPr id="10" name="Picture 9" hidden="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70314" y="-1502228"/>
            <a:ext cx="9144000" cy="6858000"/>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5800" y="-304800"/>
            <a:ext cx="9144000" cy="6858000"/>
          </a:xfrm>
          <a:prstGeom prst="rect">
            <a:avLst/>
          </a:prstGeom>
        </p:spPr>
      </p:pic>
      <p:sp>
        <p:nvSpPr>
          <p:cNvPr id="4" name="Date Placeholder 3"/>
          <p:cNvSpPr>
            <a:spLocks noGrp="1"/>
          </p:cNvSpPr>
          <p:nvPr>
            <p:ph type="dt" sz="half" idx="10"/>
          </p:nvPr>
        </p:nvSpPr>
        <p:spPr/>
        <p:txBody>
          <a:bodyPr/>
          <a:lstStyle/>
          <a:p>
            <a:fld id="{AC167559-DECB-49F2-A7AB-436B2950426A}" type="datetime1">
              <a:rPr lang="en-US" smtClean="0"/>
              <a:t>12/26/2014</a:t>
            </a:fld>
            <a:endParaRPr lang="en-US"/>
          </a:p>
        </p:txBody>
      </p:sp>
      <p:sp>
        <p:nvSpPr>
          <p:cNvPr id="3" name="Content Placeholder 2"/>
          <p:cNvSpPr>
            <a:spLocks noGrp="1"/>
          </p:cNvSpPr>
          <p:nvPr>
            <p:ph idx="1"/>
          </p:nvPr>
        </p:nvSpPr>
        <p:spPr>
          <a:xfrm>
            <a:off x="1143000" y="1189037"/>
            <a:ext cx="7620000" cy="5135563"/>
          </a:xfr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title"/>
          </p:nvPr>
        </p:nvSpPr>
        <p:spPr>
          <a:xfrm>
            <a:off x="1143000" y="473075"/>
            <a:ext cx="7620000" cy="715962"/>
          </a:xfrm>
        </p:spPr>
        <p:txBody>
          <a:bodyPr>
            <a:normAutofit/>
          </a:bodyPr>
          <a:lstStyle>
            <a:lvl1pPr algn="l">
              <a:defRPr sz="360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6247138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par>
                              <p:cTn id="8" fill="hold">
                                <p:stCondLst>
                                  <p:cond delay="1100"/>
                                </p:stCondLst>
                                <p:childTnLst>
                                  <p:par>
                                    <p:cTn id="9" presetID="10" presetClass="entr" presetSubtype="0"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childTnLst>
                                    </p:cTn>
                                  </p:par>
                                  <p:par>
                                    <p:cTn id="12" presetID="10" presetClass="entr" presetSubtype="0" fill="hold" grpId="0" nodeType="withEffect">
                                      <p:stCondLst>
                                        <p:cond delay="16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17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18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19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2" presetClass="entr" presetSubtype="2" fill="hold" nodeType="withEffect" p14:presetBounceEnd="28750">
                                      <p:stCondLst>
                                        <p:cond delay="700"/>
                                      </p:stCondLst>
                                      <p:childTnLst>
                                        <p:set>
                                          <p:cBhvr>
                                            <p:cTn id="28" dur="1" fill="hold">
                                              <p:stCondLst>
                                                <p:cond delay="0"/>
                                              </p:stCondLst>
                                            </p:cTn>
                                            <p:tgtEl>
                                              <p:spTgt spid="17"/>
                                            </p:tgtEl>
                                            <p:attrNameLst>
                                              <p:attrName>style.visibility</p:attrName>
                                            </p:attrNameLst>
                                          </p:cBhvr>
                                          <p:to>
                                            <p:strVal val="visible"/>
                                          </p:to>
                                        </p:set>
                                        <p:anim calcmode="lin" valueType="num" p14:bounceEnd="28750">
                                          <p:cBhvr additive="base">
                                            <p:cTn id="29" dur="800" fill="hold"/>
                                            <p:tgtEl>
                                              <p:spTgt spid="17"/>
                                            </p:tgtEl>
                                            <p:attrNameLst>
                                              <p:attrName>ppt_x</p:attrName>
                                            </p:attrNameLst>
                                          </p:cBhvr>
                                          <p:tavLst>
                                            <p:tav tm="0">
                                              <p:val>
                                                <p:strVal val="1+#ppt_w/2"/>
                                              </p:val>
                                            </p:tav>
                                            <p:tav tm="100000">
                                              <p:val>
                                                <p:strVal val="#ppt_x"/>
                                              </p:val>
                                            </p:tav>
                                          </p:tavLst>
                                        </p:anim>
                                        <p:anim calcmode="lin" valueType="num" p14:bounceEnd="28750">
                                          <p:cBhvr additive="base">
                                            <p:cTn id="30" dur="8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14:presetBounceEnd="28750">
                                      <p:stCondLst>
                                        <p:cond delay="600"/>
                                      </p:stCondLst>
                                      <p:childTnLst>
                                        <p:set>
                                          <p:cBhvr>
                                            <p:cTn id="32" dur="1" fill="hold">
                                              <p:stCondLst>
                                                <p:cond delay="0"/>
                                              </p:stCondLst>
                                            </p:cTn>
                                            <p:tgtEl>
                                              <p:spTgt spid="11"/>
                                            </p:tgtEl>
                                            <p:attrNameLst>
                                              <p:attrName>style.visibility</p:attrName>
                                            </p:attrNameLst>
                                          </p:cBhvr>
                                          <p:to>
                                            <p:strVal val="visible"/>
                                          </p:to>
                                        </p:set>
                                        <p:anim calcmode="lin" valueType="num" p14:bounceEnd="28750">
                                          <p:cBhvr additive="base">
                                            <p:cTn id="33" dur="800" fill="hold"/>
                                            <p:tgtEl>
                                              <p:spTgt spid="11"/>
                                            </p:tgtEl>
                                            <p:attrNameLst>
                                              <p:attrName>ppt_x</p:attrName>
                                            </p:attrNameLst>
                                          </p:cBhvr>
                                          <p:tavLst>
                                            <p:tav tm="0">
                                              <p:val>
                                                <p:strVal val="1+#ppt_w/2"/>
                                              </p:val>
                                            </p:tav>
                                            <p:tav tm="100000">
                                              <p:val>
                                                <p:strVal val="#ppt_x"/>
                                              </p:val>
                                            </p:tav>
                                          </p:tavLst>
                                        </p:anim>
                                        <p:anim calcmode="lin" valueType="num" p14:bounceEnd="28750">
                                          <p:cBhvr additive="base">
                                            <p:cTn id="34" dur="800" fill="hold"/>
                                            <p:tgtEl>
                                              <p:spTgt spid="11"/>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399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4"/>
                    </p:tgtEl>
                  </p:cMediaNode>
                </p:video>
              </p:childTnLst>
            </p:cTn>
          </p:par>
        </p:tnLst>
        <p:bldLst>
          <p:bldP spid="3" grpId="0" uiExpand="1" build="p">
            <p:tmplLst>
              <p:tmpl lvl="1">
                <p:tnLst>
                  <p:par>
                    <p:cTn presetID="10" presetClass="entr" presetSubtype="0" fill="hold" nodeType="withEffect">
                      <p:stCondLst>
                        <p:cond delay="16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17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18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19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20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par>
                              <p:cTn id="8" fill="hold">
                                <p:stCondLst>
                                  <p:cond delay="1100"/>
                                </p:stCondLst>
                                <p:childTnLst>
                                  <p:par>
                                    <p:cTn id="9" presetID="10" presetClass="entr" presetSubtype="0"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childTnLst>
                                    </p:cTn>
                                  </p:par>
                                  <p:par>
                                    <p:cTn id="12" presetID="10" presetClass="entr" presetSubtype="0" fill="hold" grpId="0" nodeType="withEffect">
                                      <p:stCondLst>
                                        <p:cond delay="16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17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18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19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2" presetClass="entr" presetSubtype="2" fill="hold" nodeType="withEffect">
                                      <p:stCondLst>
                                        <p:cond delay="7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800" fill="hold"/>
                                            <p:tgtEl>
                                              <p:spTgt spid="17"/>
                                            </p:tgtEl>
                                            <p:attrNameLst>
                                              <p:attrName>ppt_x</p:attrName>
                                            </p:attrNameLst>
                                          </p:cBhvr>
                                          <p:tavLst>
                                            <p:tav tm="0">
                                              <p:val>
                                                <p:strVal val="1+#ppt_w/2"/>
                                              </p:val>
                                            </p:tav>
                                            <p:tav tm="100000">
                                              <p:val>
                                                <p:strVal val="#ppt_x"/>
                                              </p:val>
                                            </p:tav>
                                          </p:tavLst>
                                        </p:anim>
                                        <p:anim calcmode="lin" valueType="num">
                                          <p:cBhvr additive="base">
                                            <p:cTn id="30" dur="8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6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800" fill="hold"/>
                                            <p:tgtEl>
                                              <p:spTgt spid="11"/>
                                            </p:tgtEl>
                                            <p:attrNameLst>
                                              <p:attrName>ppt_x</p:attrName>
                                            </p:attrNameLst>
                                          </p:cBhvr>
                                          <p:tavLst>
                                            <p:tav tm="0">
                                              <p:val>
                                                <p:strVal val="1+#ppt_w/2"/>
                                              </p:val>
                                            </p:tav>
                                            <p:tav tm="100000">
                                              <p:val>
                                                <p:strVal val="#ppt_x"/>
                                              </p:val>
                                            </p:tav>
                                          </p:tavLst>
                                        </p:anim>
                                        <p:anim calcmode="lin" valueType="num">
                                          <p:cBhvr additive="base">
                                            <p:cTn id="34" dur="800" fill="hold"/>
                                            <p:tgtEl>
                                              <p:spTgt spid="11"/>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399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4"/>
                    </p:tgtEl>
                  </p:cMediaNode>
                </p:video>
              </p:childTnLst>
            </p:cTn>
          </p:par>
        </p:tnLst>
        <p:bldLst>
          <p:bldP spid="3" grpId="0" uiExpand="1" build="p">
            <p:tmplLst>
              <p:tmpl lvl="1">
                <p:tnLst>
                  <p:par>
                    <p:cTn xmlns:p14="http://schemas.microsoft.com/office/powerpoint/2010/main" presetID="10" presetClass="entr" presetSubtype="0" fill="hold" nodeType="withEffect">
                      <p:stCondLst>
                        <p:cond delay="16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xmlns:p14="http://schemas.microsoft.com/office/powerpoint/2010/main" presetID="10" presetClass="entr" presetSubtype="0" fill="hold" nodeType="withEffect">
                      <p:stCondLst>
                        <p:cond delay="17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xmlns:p14="http://schemas.microsoft.com/office/powerpoint/2010/main" presetID="10" presetClass="entr" presetSubtype="0" fill="hold" nodeType="withEffect">
                      <p:stCondLst>
                        <p:cond delay="18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xmlns:p14="http://schemas.microsoft.com/office/powerpoint/2010/main" presetID="10" presetClass="entr" presetSubtype="0" fill="hold" nodeType="withEffect">
                      <p:stCondLst>
                        <p:cond delay="19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2286000" cy="1143000"/>
          </a:xfrm>
        </p:spPr>
        <p:txBody>
          <a:bodyPr anchor="b"/>
          <a:lstStyle>
            <a:lvl1pPr algn="r">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962870" y="304801"/>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5800" y="15240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70915CA-1770-430C-805E-D21D09707406}" type="datetime1">
              <a:rPr lang="en-US" smtClean="0"/>
              <a:t>12/26/2014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8981612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6E282-BF5E-4B68-B580-A7BC191D1969}"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423518877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CBDFA-4E4D-4F5B-8167-48C3E7F3D5D4}"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69339263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1200" b="0">
                <a:solidFill>
                  <a:schemeClr val="bg1"/>
                </a:solidFill>
              </a:defRPr>
            </a:lvl1pPr>
            <a:lvl2pPr marL="1828800" indent="-1828800">
              <a:buFontTx/>
              <a:buNone/>
              <a:defRPr sz="1200">
                <a:solidFill>
                  <a:schemeClr val="bg1"/>
                </a:solidFill>
              </a:defRPr>
            </a:lvl2pPr>
            <a:lvl3pPr marL="1828800" indent="-1828800">
              <a:buFontTx/>
              <a:buNone/>
              <a:defRPr sz="1200">
                <a:solidFill>
                  <a:schemeClr val="bg1"/>
                </a:solidFill>
              </a:defRPr>
            </a:lvl3pPr>
            <a:lvl4pPr marL="1828800" indent="-1828800">
              <a:buFontTx/>
              <a:buNone/>
              <a:defRPr sz="1200">
                <a:solidFill>
                  <a:schemeClr val="bg1"/>
                </a:solidFill>
              </a:defRPr>
            </a:lvl4pPr>
            <a:lvl5pPr marL="1828800" indent="-182880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1200" b="0">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990600" y="152400"/>
            <a:ext cx="7620000" cy="715962"/>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7719109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066801"/>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76600" y="1066801"/>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066801"/>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2482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0"/>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7181730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91200" y="1524000"/>
            <a:ext cx="3048000" cy="4297363"/>
          </a:xfrm>
        </p:spPr>
        <p:txBody>
          <a:bodyPr/>
          <a:lstStyle>
            <a:lvl1pPr marL="0" indent="0">
              <a:lnSpc>
                <a:spcPts val="1600"/>
              </a:lnSpc>
              <a:buNone/>
              <a:defRPr sz="1400">
                <a:solidFill>
                  <a:schemeClr val="tx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p:txBody>
          <a:bodyPr>
            <a:normAutofit/>
          </a:bodyPr>
          <a:lstStyle>
            <a:lvl1pPr algn="ctr" defTabSz="914400" rtl="0" eaLnBrk="1" latinLnBrk="0" hangingPunct="1">
              <a:spcBef>
                <a:spcPct val="0"/>
              </a:spcBef>
              <a:buNone/>
              <a:defRPr lang="en-US" sz="4000" b="1" kern="1200" dirty="0">
                <a:solidFill>
                  <a:schemeClr val="accent1">
                    <a:lumMod val="50000"/>
                  </a:schemeClr>
                </a:solidFill>
                <a:latin typeface="+mj-lt"/>
                <a:ea typeface="+mj-ea"/>
                <a:cs typeface="+mj-cs"/>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762000" y="914400"/>
            <a:ext cx="7620000" cy="457200"/>
          </a:xfrm>
        </p:spPr>
        <p:txBody>
          <a:bodyPr>
            <a:normAutofit/>
          </a:bodyPr>
          <a:lstStyle>
            <a:lvl1pPr algn="ctr">
              <a:buFontTx/>
              <a:buNone/>
              <a:defRPr sz="2000">
                <a:solidFill>
                  <a:schemeClr val="accent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62395900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667000" y="33528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667000" y="16764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667000" y="25146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667000" y="41910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16" name="Text Placeholder 8"/>
          <p:cNvSpPr>
            <a:spLocks noGrp="1"/>
          </p:cNvSpPr>
          <p:nvPr>
            <p:ph type="body" sz="quarter" idx="19"/>
          </p:nvPr>
        </p:nvSpPr>
        <p:spPr>
          <a:xfrm>
            <a:off x="2667000" y="50292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762000" y="1066800"/>
            <a:ext cx="7620000" cy="457200"/>
          </a:xfrm>
        </p:spPr>
        <p:txBody>
          <a:bodyPr>
            <a:normAutofit/>
          </a:bodyPr>
          <a:lstStyle>
            <a:lvl1pPr algn="ct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32584928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lgn="l">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8CCEDC-3C37-4C77-AD79-A28DFB061DD3}"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822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A9652E-FD50-413D-B290-6B4E363F65AF}" type="datetime1">
              <a:rPr lang="en-US" smtClean="0"/>
              <a:t>12/26/2014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39815428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D0898EA-F332-4828-AA34-7BBF35DD5305}" type="datetime1">
              <a:rPr lang="en-US" smtClean="0"/>
              <a:t>12/26/2014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7501841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9E61B7-8203-439C-BFA2-5EBB9057BB2C}" type="datetime1">
              <a:rPr lang="en-US" smtClean="0"/>
              <a:t>12/26/2014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6464713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B024EC-C9E2-47F0-B3DB-380A8C9CA86B}" type="datetime1">
              <a:rPr lang="en-US" smtClean="0"/>
              <a:t>12/26/2014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3D4356-750F-43A5-86F1-332F9B8C8A9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2514600"/>
            <a:ext cx="5486400" cy="4114800"/>
          </a:xfrm>
          <a:prstGeom prst="rect">
            <a:avLst/>
          </a:prstGeom>
        </p:spPr>
      </p:pic>
    </p:spTree>
    <p:extLst>
      <p:ext uri="{BB962C8B-B14F-4D97-AF65-F5344CB8AC3E}">
        <p14:creationId xmlns:p14="http://schemas.microsoft.com/office/powerpoint/2010/main" val="31170052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3CF86-6521-47A7-8DEC-42ADC3096C3A}" type="datetime1">
              <a:rPr lang="en-US" smtClean="0"/>
              <a:t>12/26/2014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3400623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2.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5.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4.png"/><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3352800" y="914400"/>
            <a:ext cx="9335408" cy="7438572"/>
          </a:xfrm>
          <a:prstGeom prst="rect">
            <a:avLst/>
          </a:prstGeom>
        </p:spPr>
      </p:pic>
      <p:pic>
        <p:nvPicPr>
          <p:cNvPr id="19" name="Picture 18"/>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12CB1-468E-40AC-BC7E-E15F886126CB}" type="datetime1">
              <a:rPr lang="en-US" smtClean="0"/>
              <a:t>12/26/2014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pic>
        <p:nvPicPr>
          <p:cNvPr id="18" name="Picture 17"/>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33400" y="0"/>
            <a:ext cx="9829800" cy="6858000"/>
          </a:xfrm>
          <a:prstGeom prst="rect">
            <a:avLst/>
          </a:prstGeom>
        </p:spPr>
      </p:pic>
      <p:pic>
        <p:nvPicPr>
          <p:cNvPr id="12" name="Picture 11"/>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33400" y="-457200"/>
            <a:ext cx="9144000" cy="6858000"/>
          </a:xfrm>
          <a:prstGeom prst="rect">
            <a:avLst/>
          </a:prstGeom>
        </p:spPr>
      </p:pic>
      <p:sp>
        <p:nvSpPr>
          <p:cNvPr id="2" name="Title Placeholder 1"/>
          <p:cNvSpPr>
            <a:spLocks noGrp="1"/>
          </p:cNvSpPr>
          <p:nvPr>
            <p:ph type="title"/>
          </p:nvPr>
        </p:nvSpPr>
        <p:spPr>
          <a:xfrm>
            <a:off x="990600" y="473075"/>
            <a:ext cx="7620000" cy="7159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90600" y="1189037"/>
            <a:ext cx="7620000" cy="513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 id="2147483663" r:id="rId15"/>
    <p:sldLayoutId id="2147483664" r:id="rId16"/>
    <p:sldLayoutId id="2147483666" r:id="rId17"/>
    <p:sldLayoutId id="2147483686" r:id="rId18"/>
    <p:sldLayoutId id="2147483687" r:id="rId19"/>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accent1">
              <a:lumMod val="7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352800" y="914400"/>
            <a:ext cx="9335408" cy="7438572"/>
          </a:xfrm>
          <a:prstGeom prst="rect">
            <a:avLst/>
          </a:prstGeom>
        </p:spPr>
      </p:pic>
      <p:pic>
        <p:nvPicPr>
          <p:cNvPr id="19" name="Picture 1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EABC2-A707-411B-ADC3-8B0B96869775}" type="datetime1">
              <a:rPr lang="en-US" smtClean="0"/>
              <a:t>12/26/2014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pic>
        <p:nvPicPr>
          <p:cNvPr id="18" name="Picture 1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33400" y="0"/>
            <a:ext cx="9829800" cy="6858000"/>
          </a:xfrm>
          <a:prstGeom prst="rect">
            <a:avLst/>
          </a:prstGeom>
        </p:spPr>
      </p:pic>
      <p:pic>
        <p:nvPicPr>
          <p:cNvPr id="12" name="Picture 11"/>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33400" y="-457200"/>
            <a:ext cx="9144000" cy="6858000"/>
          </a:xfrm>
          <a:prstGeom prst="rect">
            <a:avLst/>
          </a:prstGeom>
        </p:spPr>
      </p:pic>
      <p:sp>
        <p:nvSpPr>
          <p:cNvPr id="2" name="Title Placeholder 1"/>
          <p:cNvSpPr>
            <a:spLocks noGrp="1"/>
          </p:cNvSpPr>
          <p:nvPr>
            <p:ph type="title"/>
          </p:nvPr>
        </p:nvSpPr>
        <p:spPr>
          <a:xfrm>
            <a:off x="990600" y="473075"/>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90600" y="1189037"/>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09676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accent1">
              <a:lumMod val="7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ermedia.com/mspp.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8.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gif"/><Relationship Id="rId1" Type="http://schemas.openxmlformats.org/officeDocument/2006/relationships/slideLayout" Target="../slideLayouts/slideLayout19.xml"/><Relationship Id="rId4" Type="http://schemas.openxmlformats.org/officeDocument/2006/relationships/image" Target="../media/image25.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18.xml"/><Relationship Id="rId1" Type="http://schemas.openxmlformats.org/officeDocument/2006/relationships/audio" Target="file:///\\MCFILE01\DATA\USERS\STAFF\MCMS\SSHEARD\toilet-flush-3.wav" TargetMode="External"/><Relationship Id="rId5" Type="http://schemas.openxmlformats.org/officeDocument/2006/relationships/image" Target="../media/image15.gif"/><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3472" y="4114800"/>
            <a:ext cx="4648200" cy="1979212"/>
          </a:xfrm>
        </p:spPr>
        <p:txBody>
          <a:bodyPr>
            <a:normAutofit/>
          </a:bodyPr>
          <a:lstStyle/>
          <a:p>
            <a:r>
              <a:rPr lang="en-US" sz="4400" b="0" dirty="0" smtClean="0">
                <a:latin typeface="ScrapItUp" panose="02000603000000000000" pitchFamily="2" charset="0"/>
                <a:ea typeface="ScrapItUp" panose="02000603000000000000" pitchFamily="2" charset="0"/>
              </a:rPr>
              <a:t>South East Asia</a:t>
            </a:r>
            <a:endParaRPr lang="en-US" sz="4400" b="0" dirty="0">
              <a:latin typeface="ScrapItUp" panose="02000603000000000000" pitchFamily="2" charset="0"/>
              <a:ea typeface="ScrapItUp" panose="02000603000000000000" pitchFamily="2" charset="0"/>
            </a:endParaRPr>
          </a:p>
        </p:txBody>
      </p:sp>
      <p:sp>
        <p:nvSpPr>
          <p:cNvPr id="3" name="Subtitle 2"/>
          <p:cNvSpPr>
            <a:spLocks noGrp="1"/>
          </p:cNvSpPr>
          <p:nvPr>
            <p:ph type="subTitle" idx="1"/>
          </p:nvPr>
        </p:nvSpPr>
        <p:spPr>
          <a:xfrm>
            <a:off x="4800600" y="5981700"/>
            <a:ext cx="4495800" cy="1752600"/>
          </a:xfrm>
        </p:spPr>
        <p:txBody>
          <a:bodyPr>
            <a:normAutofit/>
          </a:bodyPr>
          <a:lstStyle/>
          <a:p>
            <a:r>
              <a:rPr lang="en-US" sz="2400" dirty="0" smtClean="0">
                <a:solidFill>
                  <a:schemeClr val="accent1">
                    <a:lumMod val="60000"/>
                    <a:lumOff val="40000"/>
                  </a:schemeClr>
                </a:solidFill>
                <a:latin typeface="Cutie patootie" panose="02000603000000000000" pitchFamily="2" charset="0"/>
                <a:ea typeface="Cutie patootie" panose="02000603000000000000" pitchFamily="2" charset="0"/>
              </a:rPr>
              <a:t>By: Heartley Twiggs </a:t>
            </a:r>
            <a:endParaRPr lang="en-US" sz="2400" dirty="0">
              <a:solidFill>
                <a:schemeClr val="accent1">
                  <a:lumMod val="60000"/>
                  <a:lumOff val="40000"/>
                </a:schemeClr>
              </a:solidFill>
              <a:latin typeface="Cutie patootie" panose="02000603000000000000" pitchFamily="2" charset="0"/>
              <a:ea typeface="Cutie patootie" panose="02000603000000000000" pitchFamily="2" charset="0"/>
            </a:endParaRPr>
          </a:p>
        </p:txBody>
      </p:sp>
      <p:sp>
        <p:nvSpPr>
          <p:cNvPr id="4" name="TextBox 3"/>
          <p:cNvSpPr txBox="1"/>
          <p:nvPr/>
        </p:nvSpPr>
        <p:spPr>
          <a:xfrm>
            <a:off x="7962900" y="6627412"/>
            <a:ext cx="2362200" cy="228600"/>
          </a:xfrm>
          <a:prstGeom prst="rect">
            <a:avLst/>
          </a:prstGeom>
        </p:spPr>
        <p:txBody>
          <a:bodyPr vert="horz" wrap="square" lIns="91440" tIns="45720" rIns="91440" bIns="45720" rtlCol="0" anchor="ctr">
            <a:normAutofit fontScale="47500" lnSpcReduction="20000"/>
          </a:bodyPr>
          <a:lstStyle/>
          <a:p>
            <a:pPr>
              <a:spcBef>
                <a:spcPct val="0"/>
              </a:spcBef>
            </a:pPr>
            <a:r>
              <a:rPr lang="en-US" sz="2400" dirty="0"/>
              <a:t>By </a:t>
            </a:r>
            <a:r>
              <a:rPr lang="en-US" sz="2400" b="1" dirty="0">
                <a:hlinkClick r:id="rId3"/>
              </a:rPr>
              <a:t>PresenterMedia.com</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9489942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p:txBody>
          <a:bodyPr/>
          <a:lstStyle/>
          <a:p>
            <a:pPr eaLnBrk="1" hangingPunct="1">
              <a:defRPr/>
            </a:pPr>
            <a:endParaRPr lang="en-US" smtClean="0"/>
          </a:p>
        </p:txBody>
      </p:sp>
      <p:pic>
        <p:nvPicPr>
          <p:cNvPr id="31748" name="Picture 5" descr="air-pol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85344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txBox="1">
            <a:spLocks noGrp="1"/>
          </p:cNvSpPr>
          <p:nvPr>
            <p:ph idx="1"/>
          </p:nvPr>
        </p:nvSpPr>
        <p:spPr>
          <a:xfrm>
            <a:off x="6400800" y="5930289"/>
            <a:ext cx="7620000" cy="5135563"/>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900486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a:xfrm>
            <a:off x="697706" y="526255"/>
            <a:ext cx="8510588" cy="1325563"/>
          </a:xfrm>
        </p:spPr>
        <p:txBody>
          <a:bodyPr>
            <a:normAutofit fontScale="90000"/>
          </a:bodyPr>
          <a:lstStyle/>
          <a:p>
            <a:pPr algn="ctr" eaLnBrk="1" hangingPunct="1">
              <a:defRPr/>
            </a:pPr>
            <a:r>
              <a:rPr lang="en-US" sz="3200" b="0" dirty="0" smtClean="0">
                <a:solidFill>
                  <a:srgbClr val="000000"/>
                </a:solidFill>
                <a:effectLst>
                  <a:outerShdw blurRad="38100" dist="38100" dir="2700000" algn="tl">
                    <a:srgbClr val="FFFFFF"/>
                  </a:outerShdw>
                </a:effectLst>
                <a:latin typeface="Cutie Patootie" panose="02000603000000000000" pitchFamily="2" charset="0"/>
                <a:ea typeface="Cutie Patootie" panose="02000603000000000000" pitchFamily="2" charset="0"/>
              </a:rPr>
              <a:t>More than one million cars are being added to India’s roads every year — a growth rate averaging 10.2 percent annually over the last five years.</a:t>
            </a:r>
            <a:r>
              <a:rPr lang="en-US" sz="4000" b="0" dirty="0" smtClean="0">
                <a:latin typeface="Cutie Patootie" panose="02000603000000000000" pitchFamily="2" charset="0"/>
                <a:ea typeface="Cutie Patootie" panose="02000603000000000000" pitchFamily="2" charset="0"/>
              </a:rPr>
              <a:t> </a:t>
            </a:r>
          </a:p>
        </p:txBody>
      </p:sp>
      <p:sp>
        <p:nvSpPr>
          <p:cNvPr id="72707" name="Rectangle 3"/>
          <p:cNvSpPr>
            <a:spLocks noGrp="1" noRot="1" noChangeArrowheads="1"/>
          </p:cNvSpPr>
          <p:nvPr>
            <p:ph idx="1"/>
          </p:nvPr>
        </p:nvSpPr>
        <p:spPr/>
        <p:txBody>
          <a:bodyPr/>
          <a:lstStyle/>
          <a:p>
            <a:pPr eaLnBrk="1" hangingPunct="1">
              <a:defRPr/>
            </a:pPr>
            <a:endParaRPr lang="en-US" dirty="0" smtClean="0"/>
          </a:p>
        </p:txBody>
      </p:sp>
      <p:pic>
        <p:nvPicPr>
          <p:cNvPr id="32772" name="Picture 5" descr="cmimg_127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7848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124700" y="5732482"/>
            <a:ext cx="3276600"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083322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1236785" y="762001"/>
            <a:ext cx="7620000" cy="715962"/>
          </a:xfrm>
        </p:spPr>
        <p:txBody>
          <a:bodyPr>
            <a:normAutofit fontScale="90000"/>
          </a:bodyPr>
          <a:lstStyle/>
          <a:p>
            <a:pPr algn="ctr" eaLnBrk="1" hangingPunct="1">
              <a:defRPr/>
            </a:pPr>
            <a:r>
              <a:rPr lang="en-US" sz="4000" b="0" dirty="0" smtClean="0">
                <a:latin typeface="ScrapItUp" panose="02000603000000000000" pitchFamily="2" charset="0"/>
                <a:ea typeface="ScrapItUp" panose="02000603000000000000" pitchFamily="2" charset="0"/>
              </a:rPr>
              <a:t>Poor people are afraid that laws limiting industry may cause them to lose jobs</a:t>
            </a:r>
          </a:p>
        </p:txBody>
      </p:sp>
      <p:sp>
        <p:nvSpPr>
          <p:cNvPr id="67587" name="Rectangle 3"/>
          <p:cNvSpPr>
            <a:spLocks noGrp="1" noRot="1" noChangeArrowheads="1"/>
          </p:cNvSpPr>
          <p:nvPr>
            <p:ph idx="1"/>
          </p:nvPr>
        </p:nvSpPr>
        <p:spPr/>
        <p:txBody>
          <a:bodyPr/>
          <a:lstStyle/>
          <a:p>
            <a:pPr eaLnBrk="1" hangingPunct="1">
              <a:defRPr/>
            </a:pPr>
            <a:endParaRPr lang="en-US" smtClean="0"/>
          </a:p>
        </p:txBody>
      </p:sp>
      <p:pic>
        <p:nvPicPr>
          <p:cNvPr id="33796" name="Picture 5" descr="11476980283traff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524000"/>
            <a:ext cx="830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S9127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14400" y="1143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53300" y="5711933"/>
            <a:ext cx="3276600"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608793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5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p:txBody>
          <a:bodyPr/>
          <a:lstStyle/>
          <a:p>
            <a:pPr eaLnBrk="1" hangingPunct="1">
              <a:defRPr/>
            </a:pPr>
            <a:endParaRPr lang="en-US" dirty="0" smtClean="0"/>
          </a:p>
        </p:txBody>
      </p:sp>
      <p:sp>
        <p:nvSpPr>
          <p:cNvPr id="34819" name="Rectangle 3"/>
          <p:cNvSpPr>
            <a:spLocks noGrp="1" noRot="1" noChangeArrowheads="1"/>
          </p:cNvSpPr>
          <p:nvPr>
            <p:ph idx="1"/>
          </p:nvPr>
        </p:nvSpPr>
        <p:spPr/>
        <p:txBody>
          <a:bodyPr>
            <a:normAutofit/>
          </a:bodyPr>
          <a:lstStyle/>
          <a:p>
            <a:pPr eaLnBrk="1" hangingPunct="1"/>
            <a:r>
              <a:rPr lang="en-US" altLang="en-US" sz="4000" dirty="0" smtClean="0">
                <a:solidFill>
                  <a:srgbClr val="000000"/>
                </a:solidFill>
                <a:effectLst/>
                <a:latin typeface="Cutie Patootie" panose="02000603000000000000" pitchFamily="2" charset="0"/>
                <a:ea typeface="Cutie Patootie" panose="02000603000000000000" pitchFamily="2" charset="0"/>
              </a:rPr>
              <a:t>Haze from pollution known as “</a:t>
            </a:r>
            <a:r>
              <a:rPr lang="en-US" altLang="en-US" sz="4000" dirty="0" smtClean="0">
                <a:solidFill>
                  <a:schemeClr val="tx1"/>
                </a:solidFill>
                <a:effectLst/>
                <a:latin typeface="Cutie Patootie" panose="02000603000000000000" pitchFamily="2" charset="0"/>
                <a:ea typeface="Cutie Patootie" panose="02000603000000000000" pitchFamily="2" charset="0"/>
              </a:rPr>
              <a:t>brown clouds</a:t>
            </a:r>
            <a:r>
              <a:rPr lang="en-US" altLang="en-US" sz="4000" dirty="0" smtClean="0">
                <a:solidFill>
                  <a:srgbClr val="000000"/>
                </a:solidFill>
                <a:effectLst/>
                <a:latin typeface="Cutie Patootie" panose="02000603000000000000" pitchFamily="2" charset="0"/>
                <a:ea typeface="Cutie Patootie" panose="02000603000000000000" pitchFamily="2" charset="0"/>
              </a:rPr>
              <a:t>” may cause changes in climate such as reduction of rainfall &amp; temperature.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3048000"/>
            <a:ext cx="2971800" cy="2971800"/>
          </a:xfrm>
          <a:prstGeom prst="rect">
            <a:avLst/>
          </a:prstGeom>
        </p:spPr>
      </p:pic>
      <p:sp>
        <p:nvSpPr>
          <p:cNvPr id="3" name="TextBox 2"/>
          <p:cNvSpPr txBox="1"/>
          <p:nvPr/>
        </p:nvSpPr>
        <p:spPr>
          <a:xfrm>
            <a:off x="6705600" y="5410200"/>
            <a:ext cx="3276600"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3732117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Rot="1" noChangeArrowheads="1"/>
          </p:cNvSpPr>
          <p:nvPr>
            <p:ph type="title"/>
          </p:nvPr>
        </p:nvSpPr>
        <p:spPr>
          <a:xfrm>
            <a:off x="633412" y="22955"/>
            <a:ext cx="8510588" cy="1325563"/>
          </a:xfrm>
        </p:spPr>
        <p:txBody>
          <a:bodyPr>
            <a:noAutofit/>
          </a:bodyPr>
          <a:lstStyle/>
          <a:p>
            <a:pPr eaLnBrk="1" hangingPunct="1">
              <a:defRPr/>
            </a:pPr>
            <a:r>
              <a:rPr lang="en-US" sz="6000" b="0" dirty="0" smtClean="0">
                <a:latin typeface="ScrapItUp" panose="02000603000000000000" pitchFamily="2" charset="0"/>
                <a:ea typeface="ScrapItUp" panose="02000603000000000000" pitchFamily="2" charset="0"/>
              </a:rPr>
              <a:t>Air pollution in the country</a:t>
            </a:r>
          </a:p>
        </p:txBody>
      </p:sp>
      <p:pic>
        <p:nvPicPr>
          <p:cNvPr id="35845" name="Picture 8" descr="fire052"/>
          <p:cNvPicPr>
            <a:picLocks noGrp="1" noChangeAspect="1" noChangeArrowheads="1" noCro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4343400"/>
            <a:ext cx="1847850" cy="1047750"/>
          </a:xfrm>
          <a:noFill/>
          <a:extLst>
            <a:ext uri="{909E8E84-426E-40DD-AFC4-6F175D3DCCD1}">
              <a14:hiddenFill xmlns:a14="http://schemas.microsoft.com/office/drawing/2010/main">
                <a:solidFill>
                  <a:srgbClr val="FFFFFF"/>
                </a:solidFill>
              </a14:hiddenFill>
            </a:ext>
          </a:extLst>
        </p:spPr>
      </p:pic>
      <p:sp>
        <p:nvSpPr>
          <p:cNvPr id="74755" name="Rectangle 3"/>
          <p:cNvSpPr>
            <a:spLocks noGrp="1" noRot="1" noChangeArrowheads="1"/>
          </p:cNvSpPr>
          <p:nvPr>
            <p:ph type="body" sz="half" idx="2"/>
          </p:nvPr>
        </p:nvSpPr>
        <p:spPr>
          <a:xfrm>
            <a:off x="4740387" y="1485588"/>
            <a:ext cx="4194175" cy="4422775"/>
          </a:xfrm>
        </p:spPr>
        <p:txBody>
          <a:bodyPr>
            <a:noAutofit/>
          </a:bodyPr>
          <a:lstStyle/>
          <a:p>
            <a:pPr eaLnBrk="1" hangingPunct="1">
              <a:defRPr/>
            </a:pPr>
            <a:r>
              <a:rPr lang="en-US" sz="3600" dirty="0" smtClean="0">
                <a:latin typeface="Cutie Patootie" panose="02000603000000000000" pitchFamily="2" charset="0"/>
                <a:ea typeface="Cutie Patootie" panose="02000603000000000000" pitchFamily="2" charset="0"/>
              </a:rPr>
              <a:t>Rural areas also have air pollution from using coal and wood fires in their homes</a:t>
            </a:r>
          </a:p>
          <a:p>
            <a:pPr eaLnBrk="1" hangingPunct="1">
              <a:defRPr/>
            </a:pPr>
            <a:r>
              <a:rPr lang="en-US" sz="3600" dirty="0" smtClean="0">
                <a:latin typeface="Cutie Patootie" panose="02000603000000000000" pitchFamily="2" charset="0"/>
                <a:ea typeface="Cutie Patootie" panose="02000603000000000000" pitchFamily="2" charset="0"/>
              </a:rPr>
              <a:t>Inhaling the smoke from these fires is like smoking 20 packs of cigarettes a day!</a:t>
            </a:r>
          </a:p>
        </p:txBody>
      </p:sp>
      <p:pic>
        <p:nvPicPr>
          <p:cNvPr id="35844" name="Picture 7" descr="indoor-air-pollution-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449967"/>
            <a:ext cx="1597937" cy="1780515"/>
          </a:xfrm>
          <a:prstGeom prst="rect">
            <a:avLst/>
          </a:prstGeom>
        </p:spPr>
      </p:pic>
      <p:sp>
        <p:nvSpPr>
          <p:cNvPr id="7" name="TextBox 6"/>
          <p:cNvSpPr txBox="1"/>
          <p:nvPr/>
        </p:nvSpPr>
        <p:spPr>
          <a:xfrm>
            <a:off x="6705600" y="5410200"/>
            <a:ext cx="3276600"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027908693"/>
      </p:ext>
    </p:extLst>
  </p:cSld>
  <p:clrMapOvr>
    <a:masterClrMapping/>
  </p:clrMapOvr>
  <p:transition spd="slow">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p:txBody>
          <a:bodyPr>
            <a:noAutofit/>
          </a:bodyPr>
          <a:lstStyle/>
          <a:p>
            <a:pPr algn="ctr" eaLnBrk="1" hangingPunct="1">
              <a:defRPr/>
            </a:pPr>
            <a:r>
              <a:rPr lang="en-US" sz="5400" b="0" dirty="0" smtClean="0">
                <a:latin typeface="ScrapItUp" panose="02000603000000000000" pitchFamily="2" charset="0"/>
                <a:ea typeface="ScrapItUp" panose="02000603000000000000" pitchFamily="2" charset="0"/>
              </a:rPr>
              <a:t>Air Pollution in China</a:t>
            </a:r>
          </a:p>
        </p:txBody>
      </p:sp>
      <p:sp>
        <p:nvSpPr>
          <p:cNvPr id="76803" name="Rectangle 3"/>
          <p:cNvSpPr>
            <a:spLocks noGrp="1" noRot="1" noChangeArrowheads="1"/>
          </p:cNvSpPr>
          <p:nvPr>
            <p:ph idx="1"/>
          </p:nvPr>
        </p:nvSpPr>
        <p:spPr/>
        <p:txBody>
          <a:bodyPr>
            <a:normAutofit/>
          </a:bodyPr>
          <a:lstStyle/>
          <a:p>
            <a:pPr eaLnBrk="1" hangingPunct="1">
              <a:lnSpc>
                <a:spcPct val="90000"/>
              </a:lnSpc>
              <a:defRPr/>
            </a:pPr>
            <a:r>
              <a:rPr lang="en-US" sz="2800" dirty="0" smtClean="0">
                <a:solidFill>
                  <a:schemeClr val="tx2"/>
                </a:solidFill>
                <a:latin typeface="Cutie Patootie" panose="02000603000000000000" pitchFamily="2" charset="0"/>
                <a:ea typeface="Cutie Patootie" panose="02000603000000000000" pitchFamily="2" charset="0"/>
              </a:rPr>
              <a:t>Athletes in the Beijing Olympics in 2008 were concerned about air quality</a:t>
            </a:r>
          </a:p>
          <a:p>
            <a:pPr eaLnBrk="1" hangingPunct="1">
              <a:lnSpc>
                <a:spcPct val="90000"/>
              </a:lnSpc>
              <a:defRPr/>
            </a:pPr>
            <a:r>
              <a:rPr lang="en-US" sz="2800" dirty="0" smtClean="0">
                <a:solidFill>
                  <a:schemeClr val="tx2"/>
                </a:solidFill>
                <a:latin typeface="Cutie Patootie" panose="02000603000000000000" pitchFamily="2" charset="0"/>
                <a:ea typeface="Cutie Patootie" panose="02000603000000000000" pitchFamily="2" charset="0"/>
              </a:rPr>
              <a:t>Coal is the main source of fuel in China</a:t>
            </a:r>
          </a:p>
          <a:p>
            <a:pPr eaLnBrk="1" hangingPunct="1">
              <a:lnSpc>
                <a:spcPct val="90000"/>
              </a:lnSpc>
              <a:defRPr/>
            </a:pPr>
            <a:r>
              <a:rPr lang="en-US" sz="2800" dirty="0" smtClean="0">
                <a:solidFill>
                  <a:schemeClr val="tx2"/>
                </a:solidFill>
                <a:latin typeface="Cutie Patootie" panose="02000603000000000000" pitchFamily="2" charset="0"/>
                <a:ea typeface="Cutie Patootie" panose="02000603000000000000" pitchFamily="2" charset="0"/>
              </a:rPr>
              <a:t>A leading cause of death in China is respiratory and heart disease </a:t>
            </a:r>
          </a:p>
          <a:p>
            <a:pPr eaLnBrk="1" hangingPunct="1">
              <a:lnSpc>
                <a:spcPct val="90000"/>
              </a:lnSpc>
              <a:defRPr/>
            </a:pPr>
            <a:r>
              <a:rPr lang="en-US" sz="2800" dirty="0" smtClean="0">
                <a:solidFill>
                  <a:schemeClr val="tx2"/>
                </a:solidFill>
                <a:latin typeface="Cutie Patootie" panose="02000603000000000000" pitchFamily="2" charset="0"/>
                <a:ea typeface="Cutie Patootie" panose="02000603000000000000" pitchFamily="2" charset="0"/>
              </a:rPr>
              <a:t>The Beijing Municipal Protection Agency was formed to help lower air pollution</a:t>
            </a:r>
          </a:p>
          <a:p>
            <a:pPr eaLnBrk="1" hangingPunct="1">
              <a:lnSpc>
                <a:spcPct val="90000"/>
              </a:lnSpc>
              <a:defRPr/>
            </a:pPr>
            <a:r>
              <a:rPr lang="en-US" sz="2800" dirty="0" smtClean="0">
                <a:solidFill>
                  <a:schemeClr val="tx2"/>
                </a:solidFill>
                <a:latin typeface="Cutie Patootie" panose="02000603000000000000" pitchFamily="2" charset="0"/>
                <a:ea typeface="Cutie Patootie" panose="02000603000000000000" pitchFamily="2" charset="0"/>
              </a:rPr>
              <a:t>Health problems have caused a reduction in China’s economic growth</a:t>
            </a:r>
          </a:p>
        </p:txBody>
      </p:sp>
      <p:sp>
        <p:nvSpPr>
          <p:cNvPr id="4" name="TextBox 3"/>
          <p:cNvSpPr txBox="1"/>
          <p:nvPr/>
        </p:nvSpPr>
        <p:spPr>
          <a:xfrm>
            <a:off x="6705600" y="5410200"/>
            <a:ext cx="3276600"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3681640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a:xfrm>
            <a:off x="1256803" y="1077913"/>
            <a:ext cx="7620000" cy="715962"/>
          </a:xfrm>
        </p:spPr>
        <p:txBody>
          <a:bodyPr>
            <a:normAutofit fontScale="90000"/>
          </a:bodyPr>
          <a:lstStyle/>
          <a:p>
            <a:pPr algn="ctr" eaLnBrk="1" hangingPunct="1">
              <a:defRPr/>
            </a:pPr>
            <a:r>
              <a:rPr lang="en-US" sz="4000" b="0" dirty="0" smtClean="0">
                <a:latin typeface="ScrapItUp" panose="02000603000000000000" pitchFamily="2" charset="0"/>
                <a:ea typeface="ScrapItUp" panose="02000603000000000000" pitchFamily="2" charset="0"/>
              </a:rPr>
              <a:t>Compared to the rest of the world China has far greater % of people getting sick from air pollution</a:t>
            </a:r>
          </a:p>
        </p:txBody>
      </p:sp>
      <p:sp>
        <p:nvSpPr>
          <p:cNvPr id="78851" name="Rectangle 3"/>
          <p:cNvSpPr>
            <a:spLocks noGrp="1" noRot="1" noChangeArrowheads="1"/>
          </p:cNvSpPr>
          <p:nvPr>
            <p:ph idx="1"/>
          </p:nvPr>
        </p:nvSpPr>
        <p:spPr/>
        <p:txBody>
          <a:bodyPr/>
          <a:lstStyle/>
          <a:p>
            <a:pPr eaLnBrk="1" hangingPunct="1">
              <a:defRPr/>
            </a:pPr>
            <a:endParaRPr lang="en-US" smtClean="0"/>
          </a:p>
        </p:txBody>
      </p:sp>
      <p:pic>
        <p:nvPicPr>
          <p:cNvPr id="37892" name="Picture 5" descr="chin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410" y="1907380"/>
            <a:ext cx="739239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705600" y="5606255"/>
            <a:ext cx="3276600"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15645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p:txBody>
          <a:bodyPr>
            <a:noAutofit/>
          </a:bodyPr>
          <a:lstStyle/>
          <a:p>
            <a:pPr algn="ctr" eaLnBrk="1" hangingPunct="1">
              <a:defRPr/>
            </a:pPr>
            <a:r>
              <a:rPr lang="en-US" sz="5400" b="0" dirty="0" smtClean="0">
                <a:latin typeface="ScrapItUp" panose="02000603000000000000" pitchFamily="2" charset="0"/>
                <a:ea typeface="ScrapItUp" panose="02000603000000000000" pitchFamily="2" charset="0"/>
              </a:rPr>
              <a:t>From a news article 2007</a:t>
            </a:r>
          </a:p>
        </p:txBody>
      </p:sp>
      <p:sp>
        <p:nvSpPr>
          <p:cNvPr id="77827" name="Rectangle 3"/>
          <p:cNvSpPr>
            <a:spLocks noGrp="1" noRot="1" noChangeArrowheads="1"/>
          </p:cNvSpPr>
          <p:nvPr>
            <p:ph idx="1"/>
          </p:nvPr>
        </p:nvSpPr>
        <p:spPr/>
        <p:txBody>
          <a:bodyPr>
            <a:normAutofit/>
          </a:bodyPr>
          <a:lstStyle/>
          <a:p>
            <a:pPr eaLnBrk="1" hangingPunct="1">
              <a:lnSpc>
                <a:spcPct val="90000"/>
              </a:lnSpc>
              <a:defRPr/>
            </a:pPr>
            <a:r>
              <a:rPr lang="en-US" sz="3200" dirty="0" smtClean="0">
                <a:solidFill>
                  <a:srgbClr val="000000"/>
                </a:solidFill>
                <a:effectLst>
                  <a:outerShdw blurRad="38100" dist="38100" dir="2700000" algn="tl">
                    <a:srgbClr val="FFFFFF"/>
                  </a:outerShdw>
                </a:effectLst>
                <a:latin typeface="Cutie Patootie" panose="02000603000000000000" pitchFamily="2" charset="0"/>
                <a:ea typeface="Cutie Patootie" panose="02000603000000000000" pitchFamily="2" charset="0"/>
              </a:rPr>
              <a:t>Beijing has already introduced a raft of anti-smog measures to clear the air, including halving the number of cars on the road each day and shutting down thousands of factories in and around the city.</a:t>
            </a:r>
          </a:p>
          <a:p>
            <a:pPr eaLnBrk="1" hangingPunct="1">
              <a:lnSpc>
                <a:spcPct val="90000"/>
              </a:lnSpc>
              <a:defRPr/>
            </a:pPr>
            <a:r>
              <a:rPr lang="en-US" sz="3200" dirty="0" smtClean="0">
                <a:solidFill>
                  <a:srgbClr val="000000"/>
                </a:solidFill>
                <a:effectLst>
                  <a:outerShdw blurRad="38100" dist="38100" dir="2700000" algn="tl">
                    <a:srgbClr val="FFFFFF"/>
                  </a:outerShdw>
                </a:effectLst>
                <a:latin typeface="Cutie Patootie" panose="02000603000000000000" pitchFamily="2" charset="0"/>
                <a:ea typeface="Cutie Patootie" panose="02000603000000000000" pitchFamily="2" charset="0"/>
              </a:rPr>
              <a:t>It has also formed a crisis plan to remove 90 per cent of cars from the streets and shut down even more industry if the pollution remains high as the Games approach.</a:t>
            </a:r>
          </a:p>
        </p:txBody>
      </p:sp>
      <p:sp>
        <p:nvSpPr>
          <p:cNvPr id="4" name="TextBox 3"/>
          <p:cNvSpPr txBox="1"/>
          <p:nvPr/>
        </p:nvSpPr>
        <p:spPr>
          <a:xfrm>
            <a:off x="6553200" y="5105400"/>
            <a:ext cx="3276600"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950424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76200"/>
            <a:ext cx="7772400" cy="1362075"/>
          </a:xfrm>
        </p:spPr>
        <p:txBody>
          <a:bodyPr/>
          <a:lstStyle/>
          <a:p>
            <a:pPr algn="ctr"/>
            <a:r>
              <a:rPr lang="en-US" b="0" dirty="0" smtClean="0">
                <a:latin typeface="ScrapItUp" panose="02000603000000000000" pitchFamily="2" charset="0"/>
                <a:ea typeface="ScrapItUp" panose="02000603000000000000" pitchFamily="2" charset="0"/>
              </a:rPr>
              <a:t>How does literacy rate affect standard of living?</a:t>
            </a:r>
            <a:endParaRPr lang="en-US" b="0" dirty="0">
              <a:latin typeface="ScrapItUp" panose="02000603000000000000" pitchFamily="2" charset="0"/>
              <a:ea typeface="ScrapItUp" panose="02000603000000000000" pitchFamily="2" charset="0"/>
            </a:endParaRPr>
          </a:p>
        </p:txBody>
      </p:sp>
      <p:sp>
        <p:nvSpPr>
          <p:cNvPr id="5" name="Text Placeholder 4"/>
          <p:cNvSpPr>
            <a:spLocks noGrp="1"/>
          </p:cNvSpPr>
          <p:nvPr>
            <p:ph type="body" idx="1"/>
          </p:nvPr>
        </p:nvSpPr>
        <p:spPr>
          <a:xfrm>
            <a:off x="838200" y="2117425"/>
            <a:ext cx="7772400" cy="1500187"/>
          </a:xfrm>
        </p:spPr>
        <p:txBody>
          <a:bodyPr>
            <a:noAutofit/>
          </a:bodyPr>
          <a:lstStyle/>
          <a:p>
            <a:pPr algn="ctr"/>
            <a:r>
              <a:rPr lang="en-US" sz="2800" dirty="0">
                <a:solidFill>
                  <a:srgbClr val="000066"/>
                </a:solidFill>
                <a:latin typeface="Cutie Patootie" panose="02000603000000000000" pitchFamily="2" charset="0"/>
                <a:ea typeface="Cutie Patootie" panose="02000603000000000000" pitchFamily="2" charset="0"/>
              </a:rPr>
              <a:t>The literacy rate </a:t>
            </a:r>
            <a:r>
              <a:rPr lang="en-US" sz="2800" dirty="0" smtClean="0">
                <a:solidFill>
                  <a:srgbClr val="000066"/>
                </a:solidFill>
                <a:latin typeface="Cutie Patootie" panose="02000603000000000000" pitchFamily="2" charset="0"/>
                <a:ea typeface="Cutie Patootie" panose="02000603000000000000" pitchFamily="2" charset="0"/>
              </a:rPr>
              <a:t>of a country </a:t>
            </a:r>
            <a:r>
              <a:rPr lang="en-US" sz="2800" dirty="0">
                <a:solidFill>
                  <a:srgbClr val="000066"/>
                </a:solidFill>
                <a:latin typeface="Cutie Patootie" panose="02000603000000000000" pitchFamily="2" charset="0"/>
                <a:ea typeface="Cutie Patootie" panose="02000603000000000000" pitchFamily="2" charset="0"/>
              </a:rPr>
              <a:t>affects the standard of living by raising it. This is because there are more, better, and more advanced jobs open to a individual or population that has a higher literacy rate, especially high-paying jobs.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648200"/>
            <a:ext cx="2809094" cy="24579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7428" y="4724400"/>
            <a:ext cx="2846572" cy="24907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4800600"/>
            <a:ext cx="2846572" cy="2490750"/>
          </a:xfrm>
          <a:prstGeom prst="rect">
            <a:avLst/>
          </a:prstGeom>
        </p:spPr>
      </p:pic>
      <p:sp>
        <p:nvSpPr>
          <p:cNvPr id="2" name="TextBox 1"/>
          <p:cNvSpPr txBox="1"/>
          <p:nvPr/>
        </p:nvSpPr>
        <p:spPr>
          <a:xfrm>
            <a:off x="7401706" y="6172200"/>
            <a:ext cx="1828800" cy="400110"/>
          </a:xfrm>
          <a:prstGeom prst="rect">
            <a:avLst/>
          </a:prstGeom>
          <a:noFill/>
        </p:spPr>
        <p:txBody>
          <a:bodyPr wrap="square" rtlCol="0">
            <a:spAutoFit/>
          </a:bodyPr>
          <a:lstStyle/>
          <a:p>
            <a:r>
              <a:rPr lang="en-US" sz="2000" kern="1200" dirty="0" smtClean="0">
                <a:solidFill>
                  <a:srgbClr val="000066"/>
                </a:solidFill>
                <a:latin typeface="Cutie Patootie" panose="02000603000000000000" pitchFamily="2" charset="0"/>
                <a:ea typeface="Cutie Patootie" panose="02000603000000000000" pitchFamily="2" charset="0"/>
              </a:rPr>
              <a:t>Standard: SS7G12-C</a:t>
            </a:r>
            <a:endParaRPr lang="en-US" sz="2000" kern="1200"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509837109"/>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4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
                                        <p:tgtEl>
                                          <p:spTgt spid="9"/>
                                        </p:tgtEl>
                                      </p:cBhvr>
                                    </p:animEffect>
                                    <p:anim calcmode="lin" valueType="num">
                                      <p:cBhvr>
                                        <p:cTn id="15" dur="400" fill="hold"/>
                                        <p:tgtEl>
                                          <p:spTgt spid="9"/>
                                        </p:tgtEl>
                                        <p:attrNameLst>
                                          <p:attrName>ppt_x</p:attrName>
                                        </p:attrNameLst>
                                      </p:cBhvr>
                                      <p:tavLst>
                                        <p:tav tm="0">
                                          <p:val>
                                            <p:strVal val="#ppt_x"/>
                                          </p:val>
                                        </p:tav>
                                        <p:tav tm="100000">
                                          <p:val>
                                            <p:strVal val="#ppt_x"/>
                                          </p:val>
                                        </p:tav>
                                      </p:tavLst>
                                    </p:anim>
                                    <p:anim calcmode="lin" valueType="num">
                                      <p:cBhvr>
                                        <p:cTn id="16" dur="400" fill="hold"/>
                                        <p:tgtEl>
                                          <p:spTgt spid="9"/>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7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
                                        <p:tgtEl>
                                          <p:spTgt spid="10"/>
                                        </p:tgtEl>
                                      </p:cBhvr>
                                    </p:animEffect>
                                    <p:anim calcmode="lin" valueType="num">
                                      <p:cBhvr>
                                        <p:cTn id="22" dur="400" fill="hold"/>
                                        <p:tgtEl>
                                          <p:spTgt spid="10"/>
                                        </p:tgtEl>
                                        <p:attrNameLst>
                                          <p:attrName>ppt_x</p:attrName>
                                        </p:attrNameLst>
                                      </p:cBhvr>
                                      <p:tavLst>
                                        <p:tav tm="0">
                                          <p:val>
                                            <p:strVal val="#ppt_x"/>
                                          </p:val>
                                        </p:tav>
                                        <p:tav tm="100000">
                                          <p:val>
                                            <p:strVal val="#ppt_x"/>
                                          </p:val>
                                        </p:tav>
                                      </p:tavLst>
                                    </p:anim>
                                    <p:anim calcmode="lin" valueType="num">
                                      <p:cBhvr>
                                        <p:cTn id="23" dur="400" fill="hold"/>
                                        <p:tgtEl>
                                          <p:spTgt spid="10"/>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p:txBody>
          <a:bodyPr/>
          <a:lstStyle/>
          <a:p>
            <a:pPr lvl="0"/>
            <a:r>
              <a:rPr lang="en-US" smtClean="0"/>
              <a:t>Discussion Item Three – A Placeholder for text </a:t>
            </a:r>
            <a:br>
              <a:rPr lang="en-US" smtClean="0"/>
            </a:br>
            <a:r>
              <a:rPr lang="en-US" smtClean="0"/>
              <a:t>Add a second line of text here</a:t>
            </a:r>
          </a:p>
          <a:p>
            <a:endParaRPr lang="en-US" dirty="0"/>
          </a:p>
        </p:txBody>
      </p:sp>
      <p:sp>
        <p:nvSpPr>
          <p:cNvPr id="7" name="Title 6"/>
          <p:cNvSpPr>
            <a:spLocks noGrp="1"/>
          </p:cNvSpPr>
          <p:nvPr>
            <p:ph type="title"/>
          </p:nvPr>
        </p:nvSpPr>
        <p:spPr/>
        <p:txBody>
          <a:bodyPr/>
          <a:lstStyle/>
          <a:p>
            <a:r>
              <a:rPr lang="en-US" smtClean="0"/>
              <a:t>Agenda or Summary Layout</a:t>
            </a:r>
            <a:endParaRPr lang="en-US" dirty="0"/>
          </a:p>
        </p:txBody>
      </p:sp>
      <p:sp>
        <p:nvSpPr>
          <p:cNvPr id="41" name="Text Placeholder 40"/>
          <p:cNvSpPr>
            <a:spLocks noGrp="1"/>
          </p:cNvSpPr>
          <p:nvPr>
            <p:ph type="body" sz="quarter" idx="16"/>
          </p:nvPr>
        </p:nvSpPr>
        <p:spPr/>
        <p:txBody>
          <a:bodyPr/>
          <a:lstStyle/>
          <a:p>
            <a:pPr lvl="0"/>
            <a:r>
              <a:rPr lang="en-US" smtClean="0"/>
              <a:t>Discussion Item One – A Placeholder for text </a:t>
            </a:r>
            <a:br>
              <a:rPr lang="en-US" smtClean="0"/>
            </a:br>
            <a:r>
              <a:rPr lang="en-US" smtClean="0"/>
              <a:t>Add a second line of text here</a:t>
            </a:r>
          </a:p>
          <a:p>
            <a:endParaRPr lang="en-US" dirty="0"/>
          </a:p>
        </p:txBody>
      </p:sp>
      <p:sp>
        <p:nvSpPr>
          <p:cNvPr id="42" name="Text Placeholder 41"/>
          <p:cNvSpPr>
            <a:spLocks noGrp="1"/>
          </p:cNvSpPr>
          <p:nvPr>
            <p:ph type="body" sz="quarter" idx="17"/>
          </p:nvPr>
        </p:nvSpPr>
        <p:spPr/>
        <p:txBody>
          <a:bodyPr/>
          <a:lstStyle/>
          <a:p>
            <a:pPr lvl="0"/>
            <a:r>
              <a:rPr lang="en-US" smtClean="0"/>
              <a:t>Discussion Item Two – A Placeholder for text </a:t>
            </a:r>
            <a:br>
              <a:rPr lang="en-US" smtClean="0"/>
            </a:br>
            <a:r>
              <a:rPr lang="en-US" smtClean="0"/>
              <a:t>Add a second line of text here</a:t>
            </a:r>
          </a:p>
          <a:p>
            <a:endParaRPr lang="en-US" dirty="0"/>
          </a:p>
        </p:txBody>
      </p:sp>
      <p:sp>
        <p:nvSpPr>
          <p:cNvPr id="43" name="Text Placeholder 42"/>
          <p:cNvSpPr>
            <a:spLocks noGrp="1"/>
          </p:cNvSpPr>
          <p:nvPr>
            <p:ph type="body" sz="quarter" idx="18"/>
          </p:nvPr>
        </p:nvSpPr>
        <p:spPr/>
        <p:txBody>
          <a:bodyPr/>
          <a:lstStyle/>
          <a:p>
            <a:pPr lvl="0"/>
            <a:r>
              <a:rPr lang="en-US" smtClean="0"/>
              <a:t>Discussion Item Four – A Placeholder for text </a:t>
            </a:r>
            <a:br>
              <a:rPr lang="en-US" smtClean="0"/>
            </a:br>
            <a:r>
              <a:rPr lang="en-US" smtClean="0"/>
              <a:t>Add a second line of text here</a:t>
            </a:r>
          </a:p>
          <a:p>
            <a:endParaRPr lang="en-US" dirty="0"/>
          </a:p>
        </p:txBody>
      </p:sp>
      <p:sp>
        <p:nvSpPr>
          <p:cNvPr id="44" name="Text Placeholder 43"/>
          <p:cNvSpPr>
            <a:spLocks noGrp="1"/>
          </p:cNvSpPr>
          <p:nvPr>
            <p:ph type="body" sz="quarter" idx="19"/>
          </p:nvPr>
        </p:nvSpPr>
        <p:spPr/>
        <p:txBody>
          <a:bodyPr/>
          <a:lstStyle/>
          <a:p>
            <a:pPr lvl="0"/>
            <a:r>
              <a:rPr lang="en-US" smtClean="0"/>
              <a:t>Discussion Item Five – A Placeholder for text </a:t>
            </a:r>
            <a:br>
              <a:rPr lang="en-US" smtClean="0"/>
            </a:br>
            <a:r>
              <a:rPr lang="en-US" smtClean="0"/>
              <a:t>Add a second line of text here</a:t>
            </a:r>
          </a:p>
          <a:p>
            <a:endParaRPr lang="en-US" dirty="0"/>
          </a:p>
        </p:txBody>
      </p:sp>
      <p:sp>
        <p:nvSpPr>
          <p:cNvPr id="8" name="Text Placeholder 7"/>
          <p:cNvSpPr>
            <a:spLocks noGrp="1"/>
          </p:cNvSpPr>
          <p:nvPr>
            <p:ph type="body" sz="quarter" idx="13"/>
          </p:nvPr>
        </p:nvSpPr>
        <p:spPr/>
        <p:txBody>
          <a:bodyPr/>
          <a:lstStyle/>
          <a:p>
            <a:r>
              <a:rPr lang="en-US" smtClean="0"/>
              <a:t>A second line of text could go here</a:t>
            </a:r>
            <a:endParaRPr lang="en-US" dirty="0"/>
          </a:p>
        </p:txBody>
      </p:sp>
      <p:sp>
        <p:nvSpPr>
          <p:cNvPr id="24" name="Flowchart: Delay 23"/>
          <p:cNvSpPr/>
          <p:nvPr/>
        </p:nvSpPr>
        <p:spPr>
          <a:xfrm>
            <a:off x="1219200" y="1676400"/>
            <a:ext cx="1219200" cy="533400"/>
          </a:xfrm>
          <a:prstGeom prst="flowChartDelay">
            <a:avLst/>
          </a:prstGeom>
          <a:gradFill>
            <a:gsLst>
              <a:gs pos="0">
                <a:schemeClr val="accent1">
                  <a:lumMod val="50000"/>
                </a:schemeClr>
              </a:gs>
              <a:gs pos="80000">
                <a:schemeClr val="accent1">
                  <a:lumMod val="60000"/>
                  <a:lumOff val="40000"/>
                </a:schemeClr>
              </a:gs>
              <a:gs pos="100000">
                <a:schemeClr val="accent1">
                  <a:lumMod val="40000"/>
                  <a:lumOff val="6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Item 1</a:t>
            </a:r>
            <a:endParaRPr lang="en-US" sz="1600" dirty="0">
              <a:solidFill>
                <a:schemeClr val="bg1"/>
              </a:solidFill>
            </a:endParaRPr>
          </a:p>
        </p:txBody>
      </p:sp>
      <p:sp>
        <p:nvSpPr>
          <p:cNvPr id="25" name="Flowchart: Delay 24"/>
          <p:cNvSpPr/>
          <p:nvPr/>
        </p:nvSpPr>
        <p:spPr>
          <a:xfrm>
            <a:off x="1219200" y="2514600"/>
            <a:ext cx="1219200" cy="533400"/>
          </a:xfrm>
          <a:prstGeom prst="flowChartDelay">
            <a:avLst/>
          </a:prstGeom>
          <a:gradFill>
            <a:gsLst>
              <a:gs pos="0">
                <a:schemeClr val="accent1">
                  <a:lumMod val="50000"/>
                </a:schemeClr>
              </a:gs>
              <a:gs pos="80000">
                <a:schemeClr val="accent1">
                  <a:lumMod val="60000"/>
                  <a:lumOff val="40000"/>
                </a:schemeClr>
              </a:gs>
              <a:gs pos="100000">
                <a:schemeClr val="accent1">
                  <a:lumMod val="40000"/>
                  <a:lumOff val="6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Item 2</a:t>
            </a:r>
            <a:endParaRPr lang="en-US" sz="1600" dirty="0">
              <a:solidFill>
                <a:schemeClr val="bg1"/>
              </a:solidFill>
            </a:endParaRPr>
          </a:p>
        </p:txBody>
      </p:sp>
      <p:sp>
        <p:nvSpPr>
          <p:cNvPr id="31" name="Flowchart: Delay 30"/>
          <p:cNvSpPr/>
          <p:nvPr/>
        </p:nvSpPr>
        <p:spPr>
          <a:xfrm>
            <a:off x="1219200" y="3352800"/>
            <a:ext cx="1219200" cy="533400"/>
          </a:xfrm>
          <a:prstGeom prst="flowChartDelay">
            <a:avLst/>
          </a:prstGeom>
          <a:gradFill>
            <a:gsLst>
              <a:gs pos="0">
                <a:schemeClr val="accent1">
                  <a:lumMod val="50000"/>
                </a:schemeClr>
              </a:gs>
              <a:gs pos="80000">
                <a:schemeClr val="accent1">
                  <a:lumMod val="60000"/>
                  <a:lumOff val="40000"/>
                </a:schemeClr>
              </a:gs>
              <a:gs pos="100000">
                <a:schemeClr val="accent1">
                  <a:lumMod val="40000"/>
                  <a:lumOff val="6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Item 3</a:t>
            </a:r>
            <a:endParaRPr lang="en-US" sz="1600" dirty="0">
              <a:solidFill>
                <a:schemeClr val="bg1"/>
              </a:solidFill>
            </a:endParaRPr>
          </a:p>
        </p:txBody>
      </p:sp>
      <p:sp>
        <p:nvSpPr>
          <p:cNvPr id="32" name="Flowchart: Delay 31"/>
          <p:cNvSpPr/>
          <p:nvPr/>
        </p:nvSpPr>
        <p:spPr>
          <a:xfrm>
            <a:off x="1219200" y="4191000"/>
            <a:ext cx="1219200" cy="533400"/>
          </a:xfrm>
          <a:prstGeom prst="flowChartDelay">
            <a:avLst/>
          </a:prstGeom>
          <a:gradFill>
            <a:gsLst>
              <a:gs pos="0">
                <a:schemeClr val="accent1">
                  <a:lumMod val="50000"/>
                </a:schemeClr>
              </a:gs>
              <a:gs pos="80000">
                <a:schemeClr val="accent1">
                  <a:lumMod val="60000"/>
                  <a:lumOff val="40000"/>
                </a:schemeClr>
              </a:gs>
              <a:gs pos="100000">
                <a:schemeClr val="accent1">
                  <a:lumMod val="40000"/>
                  <a:lumOff val="6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Item 4</a:t>
            </a:r>
            <a:endParaRPr lang="en-US" sz="1600" dirty="0">
              <a:solidFill>
                <a:schemeClr val="bg1"/>
              </a:solidFill>
            </a:endParaRPr>
          </a:p>
        </p:txBody>
      </p:sp>
      <p:sp>
        <p:nvSpPr>
          <p:cNvPr id="33" name="Flowchart: Delay 32"/>
          <p:cNvSpPr/>
          <p:nvPr/>
        </p:nvSpPr>
        <p:spPr>
          <a:xfrm>
            <a:off x="1219200" y="5029200"/>
            <a:ext cx="1219200" cy="533400"/>
          </a:xfrm>
          <a:prstGeom prst="flowChartDelay">
            <a:avLst/>
          </a:prstGeom>
          <a:gradFill>
            <a:gsLst>
              <a:gs pos="0">
                <a:schemeClr val="accent1">
                  <a:lumMod val="50000"/>
                </a:schemeClr>
              </a:gs>
              <a:gs pos="80000">
                <a:schemeClr val="accent1">
                  <a:lumMod val="60000"/>
                  <a:lumOff val="40000"/>
                </a:schemeClr>
              </a:gs>
              <a:gs pos="100000">
                <a:schemeClr val="accent1">
                  <a:lumMod val="40000"/>
                  <a:lumOff val="6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bg1"/>
                </a:solidFill>
              </a:rPr>
              <a:t>Item 5</a:t>
            </a:r>
            <a:endParaRPr lang="en-US" sz="1600" dirty="0">
              <a:solidFill>
                <a:schemeClr val="bg1"/>
              </a:solidFill>
            </a:endParaRPr>
          </a:p>
        </p:txBody>
      </p:sp>
    </p:spTree>
    <p:extLst>
      <p:ext uri="{BB962C8B-B14F-4D97-AF65-F5344CB8AC3E}">
        <p14:creationId xmlns:p14="http://schemas.microsoft.com/office/powerpoint/2010/main" val="2113170420"/>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6166" y="-11349"/>
            <a:ext cx="7620000" cy="715962"/>
          </a:xfrm>
        </p:spPr>
        <p:txBody>
          <a:bodyPr/>
          <a:lstStyle/>
          <a:p>
            <a:pPr algn="ctr"/>
            <a:r>
              <a:rPr lang="en-US" b="0" dirty="0" smtClean="0">
                <a:latin typeface="ScrapItUp" panose="02000603000000000000" pitchFamily="2" charset="0"/>
                <a:ea typeface="ScrapItUp" panose="02000603000000000000" pitchFamily="2" charset="0"/>
              </a:rPr>
              <a:t>Main Religions in Southeast Asia</a:t>
            </a:r>
            <a:endParaRPr lang="en-US" b="0" dirty="0">
              <a:latin typeface="ScrapItUp" panose="02000603000000000000" pitchFamily="2" charset="0"/>
              <a:ea typeface="ScrapItUp" panose="02000603000000000000" pitchFamily="2"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80799502"/>
              </p:ext>
            </p:extLst>
          </p:nvPr>
        </p:nvGraphicFramePr>
        <p:xfrm>
          <a:off x="1684506" y="678673"/>
          <a:ext cx="7467600" cy="5246031"/>
        </p:xfrm>
        <a:graphic>
          <a:graphicData uri="http://schemas.openxmlformats.org/drawingml/2006/table">
            <a:tbl>
              <a:tblPr firstRow="1" firstCol="1" bandRow="1">
                <a:tableStyleId>{5C22544A-7EE6-4342-B048-85BDC9FD1C3A}</a:tableStyleId>
              </a:tblPr>
              <a:tblGrid>
                <a:gridCol w="1244344"/>
                <a:gridCol w="1244344"/>
                <a:gridCol w="1245112"/>
                <a:gridCol w="1244344"/>
                <a:gridCol w="1244344"/>
                <a:gridCol w="1245112"/>
              </a:tblGrid>
              <a:tr h="552433">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Religion</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Country Of Origin</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Founder</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Sacred Text</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Basic Beliefs</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Where Found Today</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r>
              <a:tr h="1039410">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Buddhism</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India</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Buddha (Siddhartha Gautama) </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The Tripitaka</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4 Noble Truths</a:t>
                      </a:r>
                    </a:p>
                    <a:p>
                      <a:pPr marL="0" marR="0">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 Middle Way</a:t>
                      </a:r>
                    </a:p>
                    <a:p>
                      <a:pPr marL="0" marR="0">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    Nirvana</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South East Asia</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r>
              <a:tr h="759644">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Hinduism</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Northern India</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No Specific Founder</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Vedas</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50" b="0" dirty="0">
                          <a:effectLst/>
                          <a:latin typeface="Cutie patootie" panose="02000603000000000000" pitchFamily="2" charset="0"/>
                          <a:ea typeface="Cutie patootie" panose="02000603000000000000" pitchFamily="2" charset="0"/>
                        </a:rPr>
                        <a:t>Cows are sacred Karma Monotheistic-But many forms of Brahman</a:t>
                      </a:r>
                      <a:endParaRPr lang="en-US" sz="1800" b="0" dirty="0">
                        <a:effectLst/>
                        <a:latin typeface="Cutie patootie" panose="02000603000000000000" pitchFamily="2" charset="0"/>
                        <a:ea typeface="Cutie patootie" panose="02000603000000000000" pitchFamily="2" charset="0"/>
                      </a:endParaRPr>
                    </a:p>
                    <a:p>
                      <a:pPr marL="0" marR="0" algn="ctr">
                        <a:lnSpc>
                          <a:spcPct val="107000"/>
                        </a:lnSpc>
                        <a:spcBef>
                          <a:spcPts val="0"/>
                        </a:spcBef>
                        <a:spcAft>
                          <a:spcPts val="0"/>
                        </a:spcAft>
                      </a:pPr>
                      <a:r>
                        <a:rPr lang="en-US" sz="1050" b="0" dirty="0">
                          <a:effectLst/>
                          <a:latin typeface="Cutie patootie" panose="02000603000000000000" pitchFamily="2" charset="0"/>
                          <a:ea typeface="Cutie patootie" panose="02000603000000000000" pitchFamily="2" charset="0"/>
                        </a:rPr>
                        <a:t>Reincarnation Caste System</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Mostly India</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r>
              <a:tr h="759644">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Shintoism</a:t>
                      </a:r>
                    </a:p>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(ethnic)</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Japan</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No specific founder</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No sacred text</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50" b="0" dirty="0">
                          <a:effectLst/>
                          <a:latin typeface="Cutie patootie" panose="02000603000000000000" pitchFamily="2" charset="0"/>
                          <a:ea typeface="Cutie patootie" panose="02000603000000000000" pitchFamily="2" charset="0"/>
                        </a:rPr>
                        <a:t>Kami Worship (Spirits of nature) Nature is sacred</a:t>
                      </a:r>
                      <a:endParaRPr lang="en-US" sz="1800" b="0" dirty="0">
                        <a:effectLst/>
                        <a:latin typeface="Cutie patootie" panose="02000603000000000000" pitchFamily="2" charset="0"/>
                        <a:ea typeface="Cutie patootie" panose="02000603000000000000" pitchFamily="2" charset="0"/>
                      </a:endParaRPr>
                    </a:p>
                    <a:p>
                      <a:pPr marL="0" marR="0" algn="ctr">
                        <a:lnSpc>
                          <a:spcPct val="107000"/>
                        </a:lnSpc>
                        <a:spcBef>
                          <a:spcPts val="0"/>
                        </a:spcBef>
                        <a:spcAft>
                          <a:spcPts val="0"/>
                        </a:spcAft>
                      </a:pPr>
                      <a:r>
                        <a:rPr lang="en-US" sz="1050" b="0" dirty="0">
                          <a:effectLst/>
                          <a:latin typeface="Cutie patootie" panose="02000603000000000000" pitchFamily="2" charset="0"/>
                          <a:ea typeface="Cutie patootie" panose="02000603000000000000" pitchFamily="2" charset="0"/>
                        </a:rPr>
                        <a:t> Believe non-living things have spirits—like water or rocks</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China &amp; Japan</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r>
              <a:tr h="776428">
                <a:tc>
                  <a:txBody>
                    <a:bodyPr/>
                    <a:lstStyle/>
                    <a:p>
                      <a:pPr marL="0" marR="0" algn="ctr">
                        <a:lnSpc>
                          <a:spcPct val="107000"/>
                        </a:lnSpc>
                        <a:spcBef>
                          <a:spcPts val="0"/>
                        </a:spcBef>
                        <a:spcAft>
                          <a:spcPts val="0"/>
                        </a:spcAft>
                      </a:pPr>
                      <a:r>
                        <a:rPr lang="en-US" sz="1400" b="0">
                          <a:effectLst/>
                          <a:latin typeface="Cutie patootie" panose="02000603000000000000" pitchFamily="2" charset="0"/>
                          <a:ea typeface="Cutie patootie" panose="02000603000000000000" pitchFamily="2" charset="0"/>
                        </a:rPr>
                        <a:t>Confucianism</a:t>
                      </a:r>
                      <a:endParaRPr lang="en-US" sz="1800" b="0">
                        <a:effectLst/>
                        <a:latin typeface="Cutie patootie" panose="02000603000000000000" pitchFamily="2" charset="0"/>
                        <a:ea typeface="Cutie patootie" panose="02000603000000000000" pitchFamily="2" charset="0"/>
                      </a:endParaRPr>
                    </a:p>
                    <a:p>
                      <a:pPr marL="0" marR="0" algn="ctr">
                        <a:lnSpc>
                          <a:spcPct val="107000"/>
                        </a:lnSpc>
                        <a:spcBef>
                          <a:spcPts val="0"/>
                        </a:spcBef>
                        <a:spcAft>
                          <a:spcPts val="0"/>
                        </a:spcAft>
                      </a:pPr>
                      <a:r>
                        <a:rPr lang="en-US" sz="1400" b="0">
                          <a:effectLst/>
                          <a:latin typeface="Cutie patootie" panose="02000603000000000000" pitchFamily="2" charset="0"/>
                          <a:ea typeface="Cutie patootie" panose="02000603000000000000" pitchFamily="2" charset="0"/>
                        </a:rPr>
                        <a:t>(Philosophy)</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China</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Confucius</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Four Books Five Classics</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Treat others like you want to be treated</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China</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r>
              <a:tr h="913040">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Islam</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SW Asia</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Muhammad </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Koran </a:t>
                      </a:r>
                    </a:p>
                    <a:p>
                      <a:pPr marL="0" marR="0" algn="ctr">
                        <a:lnSpc>
                          <a:spcPct val="107000"/>
                        </a:lnSpc>
                        <a:spcBef>
                          <a:spcPts val="0"/>
                        </a:spcBef>
                        <a:spcAft>
                          <a:spcPts val="0"/>
                        </a:spcAft>
                      </a:pPr>
                      <a:r>
                        <a:rPr lang="en-US" sz="1800" b="0">
                          <a:effectLst/>
                          <a:latin typeface="Cutie patootie" panose="02000603000000000000" pitchFamily="2" charset="0"/>
                          <a:ea typeface="Cutie patootie" panose="02000603000000000000" pitchFamily="2" charset="0"/>
                        </a:rPr>
                        <a:t>(Quran)</a:t>
                      </a:r>
                      <a:endParaRPr lang="en-US" sz="1800" b="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50" b="0" u="sng" dirty="0">
                          <a:effectLst/>
                          <a:latin typeface="Cutie patootie" panose="02000603000000000000" pitchFamily="2" charset="0"/>
                          <a:ea typeface="Cutie patootie" panose="02000603000000000000" pitchFamily="2" charset="0"/>
                        </a:rPr>
                        <a:t>5 Pillars</a:t>
                      </a:r>
                      <a:endParaRPr lang="en-US" sz="1800" b="0" dirty="0">
                        <a:effectLst/>
                        <a:latin typeface="Cutie patootie" panose="02000603000000000000" pitchFamily="2" charset="0"/>
                        <a:ea typeface="Cutie patootie" panose="02000603000000000000" pitchFamily="2" charset="0"/>
                      </a:endParaRPr>
                    </a:p>
                    <a:p>
                      <a:pPr marL="0" marR="0" algn="ctr">
                        <a:lnSpc>
                          <a:spcPct val="107000"/>
                        </a:lnSpc>
                        <a:spcBef>
                          <a:spcPts val="0"/>
                        </a:spcBef>
                        <a:spcAft>
                          <a:spcPts val="0"/>
                        </a:spcAft>
                      </a:pPr>
                      <a:r>
                        <a:rPr lang="en-US" sz="1050" b="0" dirty="0">
                          <a:effectLst/>
                          <a:latin typeface="Cutie patootie" panose="02000603000000000000" pitchFamily="2" charset="0"/>
                          <a:ea typeface="Cutie patootie" panose="02000603000000000000" pitchFamily="2" charset="0"/>
                        </a:rPr>
                        <a:t>Pray 5x a day</a:t>
                      </a:r>
                      <a:endParaRPr lang="en-US" sz="1800" b="0" dirty="0">
                        <a:effectLst/>
                        <a:latin typeface="Cutie patootie" panose="02000603000000000000" pitchFamily="2" charset="0"/>
                        <a:ea typeface="Cutie patootie" panose="02000603000000000000" pitchFamily="2" charset="0"/>
                      </a:endParaRPr>
                    </a:p>
                    <a:p>
                      <a:pPr marL="0" marR="0" algn="ctr">
                        <a:lnSpc>
                          <a:spcPct val="107000"/>
                        </a:lnSpc>
                        <a:spcBef>
                          <a:spcPts val="0"/>
                        </a:spcBef>
                        <a:spcAft>
                          <a:spcPts val="0"/>
                        </a:spcAft>
                      </a:pPr>
                      <a:r>
                        <a:rPr lang="en-US" sz="1050" b="0" dirty="0">
                          <a:effectLst/>
                          <a:latin typeface="Cutie patootie" panose="02000603000000000000" pitchFamily="2" charset="0"/>
                          <a:ea typeface="Cutie patootie" panose="02000603000000000000" pitchFamily="2" charset="0"/>
                        </a:rPr>
                        <a:t>Travel to mecca</a:t>
                      </a:r>
                      <a:endParaRPr lang="en-US" sz="1800" b="0" dirty="0">
                        <a:effectLst/>
                        <a:latin typeface="Cutie patootie" panose="02000603000000000000" pitchFamily="2" charset="0"/>
                        <a:ea typeface="Cutie patootie" panose="02000603000000000000" pitchFamily="2" charset="0"/>
                      </a:endParaRPr>
                    </a:p>
                    <a:p>
                      <a:pPr marL="0" marR="0" algn="ctr">
                        <a:lnSpc>
                          <a:spcPct val="107000"/>
                        </a:lnSpc>
                        <a:spcBef>
                          <a:spcPts val="0"/>
                        </a:spcBef>
                        <a:spcAft>
                          <a:spcPts val="0"/>
                        </a:spcAft>
                      </a:pPr>
                      <a:r>
                        <a:rPr lang="en-US" sz="1050" b="0" dirty="0">
                          <a:effectLst/>
                          <a:latin typeface="Cutie patootie" panose="02000603000000000000" pitchFamily="2" charset="0"/>
                          <a:ea typeface="Cutie patootie" panose="02000603000000000000" pitchFamily="2" charset="0"/>
                        </a:rPr>
                        <a:t>Charity</a:t>
                      </a:r>
                      <a:endParaRPr lang="en-US" sz="1800" b="0" dirty="0">
                        <a:effectLst/>
                        <a:latin typeface="Cutie patootie" panose="02000603000000000000" pitchFamily="2" charset="0"/>
                        <a:ea typeface="Cutie patootie" panose="02000603000000000000" pitchFamily="2" charset="0"/>
                      </a:endParaRPr>
                    </a:p>
                    <a:p>
                      <a:pPr marL="0" marR="0" algn="ctr">
                        <a:lnSpc>
                          <a:spcPct val="107000"/>
                        </a:lnSpc>
                        <a:spcBef>
                          <a:spcPts val="0"/>
                        </a:spcBef>
                        <a:spcAft>
                          <a:spcPts val="0"/>
                        </a:spcAft>
                      </a:pPr>
                      <a:r>
                        <a:rPr lang="en-US" sz="1050" b="0" dirty="0">
                          <a:effectLst/>
                          <a:latin typeface="Cutie patootie" panose="02000603000000000000" pitchFamily="2" charset="0"/>
                          <a:ea typeface="Cutie patootie" panose="02000603000000000000" pitchFamily="2" charset="0"/>
                        </a:rPr>
                        <a:t>Fasting</a:t>
                      </a:r>
                      <a:endParaRPr lang="en-US" sz="1800" b="0" dirty="0">
                        <a:effectLst/>
                        <a:latin typeface="Cutie patootie" panose="02000603000000000000" pitchFamily="2" charset="0"/>
                        <a:ea typeface="Cutie patootie" panose="02000603000000000000" pitchFamily="2" charset="0"/>
                      </a:endParaRPr>
                    </a:p>
                    <a:p>
                      <a:pPr marL="0" marR="0" algn="ctr">
                        <a:lnSpc>
                          <a:spcPct val="107000"/>
                        </a:lnSpc>
                        <a:spcBef>
                          <a:spcPts val="0"/>
                        </a:spcBef>
                        <a:spcAft>
                          <a:spcPts val="0"/>
                        </a:spcAft>
                      </a:pPr>
                      <a:r>
                        <a:rPr lang="en-US" sz="1050" b="0" dirty="0">
                          <a:effectLst/>
                          <a:latin typeface="Cutie patootie" panose="02000603000000000000" pitchFamily="2" charset="0"/>
                          <a:ea typeface="Cutie patootie" panose="02000603000000000000" pitchFamily="2" charset="0"/>
                        </a:rPr>
                        <a:t>Profession of faith</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0" dirty="0">
                          <a:effectLst/>
                          <a:latin typeface="Cutie patootie" panose="02000603000000000000" pitchFamily="2" charset="0"/>
                          <a:ea typeface="Cutie patootie" panose="02000603000000000000" pitchFamily="2" charset="0"/>
                        </a:rPr>
                        <a:t>Worldwide</a:t>
                      </a:r>
                      <a:endParaRPr lang="en-US" sz="1800" b="0" dirty="0">
                        <a:effectLst/>
                        <a:latin typeface="Cutie patootie" panose="02000603000000000000" pitchFamily="2" charset="0"/>
                        <a:ea typeface="Cutie patootie" panose="02000603000000000000" pitchFamily="2" charset="0"/>
                        <a:cs typeface="Times New Roman" panose="02020603050405020304" pitchFamily="18" charset="0"/>
                      </a:endParaRPr>
                    </a:p>
                  </a:txBody>
                  <a:tcPr marL="68580" marR="68580" marT="0" marB="0" anchor="ctr"/>
                </a:tc>
              </a:tr>
            </a:tbl>
          </a:graphicData>
        </a:graphic>
      </p:graphicFrame>
      <p:sp>
        <p:nvSpPr>
          <p:cNvPr id="2" name="TextBox 1"/>
          <p:cNvSpPr txBox="1"/>
          <p:nvPr/>
        </p:nvSpPr>
        <p:spPr>
          <a:xfrm>
            <a:off x="7338811" y="5867400"/>
            <a:ext cx="1828800" cy="400110"/>
          </a:xfrm>
          <a:prstGeom prst="rect">
            <a:avLst/>
          </a:prstGeom>
          <a:noFill/>
        </p:spPr>
        <p:txBody>
          <a:bodyPr wrap="square" rtlCol="0">
            <a:spAutoFit/>
          </a:bodyPr>
          <a:lstStyle/>
          <a:p>
            <a:r>
              <a:rPr lang="en-US" sz="2000" dirty="0" smtClean="0">
                <a:solidFill>
                  <a:schemeClr val="accent1"/>
                </a:solidFill>
                <a:latin typeface="Cutie Patootie" panose="02000603000000000000" pitchFamily="2" charset="0"/>
                <a:ea typeface="Cutie Patootie" panose="02000603000000000000" pitchFamily="2" charset="0"/>
              </a:rPr>
              <a:t>Standard SS7G12- B</a:t>
            </a:r>
            <a:endParaRPr lang="en-US" sz="2000" dirty="0">
              <a:solidFill>
                <a:schemeClr val="accent1"/>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8365464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World Experience!</a:t>
            </a:r>
            <a:endParaRPr lang="en-US" dirty="0"/>
          </a:p>
        </p:txBody>
      </p:sp>
      <p:sp>
        <p:nvSpPr>
          <p:cNvPr id="5" name="Content Placeholder 4"/>
          <p:cNvSpPr>
            <a:spLocks noGrp="1"/>
          </p:cNvSpPr>
          <p:nvPr>
            <p:ph sz="half" idx="1"/>
          </p:nvPr>
        </p:nvSpPr>
        <p:spPr/>
        <p:txBody>
          <a:bodyPr/>
          <a:lstStyle/>
          <a:p>
            <a:r>
              <a:rPr lang="en-US" dirty="0" smtClean="0"/>
              <a:t>This picture can be replaced with a picture of your choosing.</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574800"/>
            <a:ext cx="4064000" cy="2946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41448982"/>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Bar Graph Page Layout</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49416957"/>
              </p:ext>
            </p:extLst>
          </p:nvPr>
        </p:nvGraphicFramePr>
        <p:xfrm>
          <a:off x="3477125" y="421105"/>
          <a:ext cx="5839327" cy="504524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p:cNvSpPr>
            <a:spLocks noGrp="1"/>
          </p:cNvSpPr>
          <p:nvPr>
            <p:ph type="body" sz="half" idx="2"/>
          </p:nvPr>
        </p:nvSpPr>
        <p:spPr/>
        <p:txBody>
          <a:bodyPr/>
          <a:lstStyle/>
          <a:p>
            <a:r>
              <a:rPr lang="en-US" dirty="0" smtClean="0"/>
              <a:t>Here is the description of the graph.  This chart is enhanced with features from PowerPoint 2007 or higher.</a:t>
            </a:r>
            <a:endParaRPr lang="en-US" dirty="0"/>
          </a:p>
          <a:p>
            <a:r>
              <a:rPr lang="en-US" dirty="0" smtClean="0"/>
              <a:t>Here is some more text.  You may delete the graphical elements.</a:t>
            </a:r>
            <a:endParaRPr lang="en-US" dirty="0"/>
          </a:p>
        </p:txBody>
      </p:sp>
    </p:spTree>
    <p:extLst>
      <p:ext uri="{BB962C8B-B14F-4D97-AF65-F5344CB8AC3E}">
        <p14:creationId xmlns:p14="http://schemas.microsoft.com/office/powerpoint/2010/main" val="3327796234"/>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down)">
                                      <p:cBhvr>
                                        <p:cTn id="7" dur="500"/>
                                        <p:tgtEl>
                                          <p:spTgt spid="8">
                                            <p:graphicEl>
                                              <a:chart seriesIdx="-4" categoryIdx="0" bldStep="category"/>
                                            </p:graphicEl>
                                          </p:spTgt>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down)">
                                      <p:cBhvr>
                                        <p:cTn id="10" dur="500"/>
                                        <p:tgtEl>
                                          <p:spTgt spid="8">
                                            <p:graphicEl>
                                              <a:chart seriesIdx="-4" categoryIdx="1" bldStep="category"/>
                                            </p:graphicEl>
                                          </p:spTgt>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wipe(down)">
                                      <p:cBhvr>
                                        <p:cTn id="13" dur="500"/>
                                        <p:tgtEl>
                                          <p:spTgt spid="8">
                                            <p:graphicEl>
                                              <a:chart seriesIdx="-4" categoryIdx="2" bldStep="category"/>
                                            </p:graphicEl>
                                          </p:spTgt>
                                        </p:tgtEl>
                                      </p:cBhvr>
                                    </p:animEffect>
                                  </p:childTnLst>
                                </p:cTn>
                              </p:par>
                              <p:par>
                                <p:cTn id="14" presetID="22" presetClass="entr" presetSubtype="4" fill="hold" grpId="0" nodeType="withEffect">
                                  <p:stCondLst>
                                    <p:cond delay="1500"/>
                                  </p:stCondLst>
                                  <p:childTnLst>
                                    <p:set>
                                      <p:cBhvr>
                                        <p:cTn id="15" dur="1" fill="hold">
                                          <p:stCondLst>
                                            <p:cond delay="0"/>
                                          </p:stCondLst>
                                        </p:cTn>
                                        <p:tgtEl>
                                          <p:spTgt spid="8">
                                            <p:graphicEl>
                                              <a:chart seriesIdx="-4" categoryIdx="3" bldStep="category"/>
                                            </p:graphicEl>
                                          </p:spTgt>
                                        </p:tgtEl>
                                        <p:attrNameLst>
                                          <p:attrName>style.visibility</p:attrName>
                                        </p:attrNameLst>
                                      </p:cBhvr>
                                      <p:to>
                                        <p:strVal val="visible"/>
                                      </p:to>
                                    </p:set>
                                    <p:animEffect transition="in" filter="wipe(down)">
                                      <p:cBhvr>
                                        <p:cTn id="16" dur="500"/>
                                        <p:tgtEl>
                                          <p:spTgt spid="8">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category" animBg="0"/>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ounded Rectangle 13"/>
          <p:cNvSpPr/>
          <p:nvPr/>
        </p:nvSpPr>
        <p:spPr>
          <a:xfrm>
            <a:off x="2857500" y="1676400"/>
            <a:ext cx="6286500" cy="4876800"/>
          </a:xfrm>
          <a:prstGeom prst="roundRect">
            <a:avLst/>
          </a:prstGeom>
          <a:gradFill>
            <a:gsLst>
              <a:gs pos="33000">
                <a:schemeClr val="accent1">
                  <a:lumMod val="50000"/>
                  <a:alpha val="89000"/>
                </a:schemeClr>
              </a:gs>
              <a:gs pos="100000">
                <a:schemeClr val="accent1">
                  <a:lumMod val="40000"/>
                  <a:lumOff val="60000"/>
                </a:schemeClr>
              </a:gs>
              <a:gs pos="89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Rounded Rectangle 20"/>
          <p:cNvSpPr/>
          <p:nvPr/>
        </p:nvSpPr>
        <p:spPr>
          <a:xfrm>
            <a:off x="688011" y="1143000"/>
            <a:ext cx="3887164" cy="4876800"/>
          </a:xfrm>
          <a:prstGeom prst="roundRect">
            <a:avLst/>
          </a:prstGeom>
          <a:gradFill>
            <a:gsLst>
              <a:gs pos="0">
                <a:schemeClr val="bg1">
                  <a:lumMod val="65000"/>
                  <a:alpha val="89000"/>
                </a:schemeClr>
              </a:gs>
              <a:gs pos="80000">
                <a:schemeClr val="bg1">
                  <a:lumMod val="85000"/>
                  <a:alpha val="96000"/>
                </a:schemeClr>
              </a:gs>
              <a:gs pos="100000">
                <a:schemeClr val="bg1">
                  <a:lumMod val="9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Comparison Page</a:t>
            </a:r>
            <a:endParaRPr lang="en-US" dirty="0"/>
          </a:p>
        </p:txBody>
      </p:sp>
      <p:sp>
        <p:nvSpPr>
          <p:cNvPr id="17" name="Text Placeholder 16"/>
          <p:cNvSpPr>
            <a:spLocks noGrp="1"/>
          </p:cNvSpPr>
          <p:nvPr>
            <p:ph type="body" idx="1"/>
          </p:nvPr>
        </p:nvSpPr>
        <p:spPr>
          <a:xfrm>
            <a:off x="940804" y="1155032"/>
            <a:ext cx="3654425" cy="639762"/>
          </a:xfrm>
        </p:spPr>
        <p:txBody>
          <a:bodyPr/>
          <a:lstStyle/>
          <a:p>
            <a:endParaRPr lang="en-US" dirty="0">
              <a:solidFill>
                <a:schemeClr val="tx1">
                  <a:lumMod val="95000"/>
                  <a:lumOff val="5000"/>
                </a:schemeClr>
              </a:solidFill>
            </a:endParaRPr>
          </a:p>
        </p:txBody>
      </p:sp>
      <p:sp>
        <p:nvSpPr>
          <p:cNvPr id="7" name="Content Placeholder 6"/>
          <p:cNvSpPr>
            <a:spLocks noGrp="1"/>
          </p:cNvSpPr>
          <p:nvPr>
            <p:ph sz="half" idx="2"/>
          </p:nvPr>
        </p:nvSpPr>
        <p:spPr>
          <a:xfrm>
            <a:off x="993775" y="1951037"/>
            <a:ext cx="3654425" cy="4525963"/>
          </a:xfrm>
        </p:spPr>
        <p:txBody>
          <a:bodyPr/>
          <a:lstStyle/>
          <a:p>
            <a:r>
              <a:rPr lang="en-US" dirty="0" smtClean="0">
                <a:solidFill>
                  <a:schemeClr val="tx1">
                    <a:lumMod val="95000"/>
                    <a:lumOff val="5000"/>
                  </a:schemeClr>
                </a:solidFill>
              </a:rPr>
              <a:t>This is a place holder for item one.  Item one can be text, a picture, graph, table, etc. This is a place holder for item one.  Item one can be text, a picture, graph, table, etc.</a:t>
            </a:r>
          </a:p>
          <a:p>
            <a:pPr lvl="3"/>
            <a:endParaRPr lang="en-US" dirty="0" smtClean="0">
              <a:solidFill>
                <a:schemeClr val="tx1">
                  <a:lumMod val="95000"/>
                  <a:lumOff val="5000"/>
                </a:schemeClr>
              </a:solidFill>
            </a:endParaRPr>
          </a:p>
        </p:txBody>
      </p:sp>
      <p:sp>
        <p:nvSpPr>
          <p:cNvPr id="18" name="Text Placeholder 17"/>
          <p:cNvSpPr>
            <a:spLocks noGrp="1"/>
          </p:cNvSpPr>
          <p:nvPr>
            <p:ph type="body" sz="quarter" idx="3"/>
          </p:nvPr>
        </p:nvSpPr>
        <p:spPr>
          <a:xfrm>
            <a:off x="5029200" y="1752600"/>
            <a:ext cx="3654426" cy="639762"/>
          </a:xfrm>
        </p:spPr>
        <p:txBody>
          <a:bodyPr/>
          <a:lstStyle/>
          <a:p>
            <a:endParaRPr lang="en-US" dirty="0"/>
          </a:p>
        </p:txBody>
      </p:sp>
      <p:sp>
        <p:nvSpPr>
          <p:cNvPr id="9" name="Content Placeholder 8"/>
          <p:cNvSpPr>
            <a:spLocks noGrp="1"/>
          </p:cNvSpPr>
          <p:nvPr>
            <p:ph sz="quarter" idx="4"/>
          </p:nvPr>
        </p:nvSpPr>
        <p:spPr>
          <a:xfrm>
            <a:off x="5009146" y="2484437"/>
            <a:ext cx="3654426" cy="4525963"/>
          </a:xfrm>
        </p:spPr>
        <p:txBody>
          <a:bodyPr/>
          <a:lstStyle/>
          <a:p>
            <a:r>
              <a:rPr lang="en-US" dirty="0" smtClean="0">
                <a:solidFill>
                  <a:schemeClr val="bg1"/>
                </a:solidFill>
              </a:rPr>
              <a:t>All the graphical elements can be moved, copied, or deleted from the slide master view.</a:t>
            </a:r>
          </a:p>
          <a:p>
            <a:endParaRPr lang="en-US" dirty="0" smtClean="0">
              <a:solidFill>
                <a:schemeClr val="bg1"/>
              </a:solidFill>
            </a:endParaRPr>
          </a:p>
          <a:p>
            <a:r>
              <a:rPr lang="en-US" dirty="0" smtClean="0">
                <a:solidFill>
                  <a:schemeClr val="bg1"/>
                </a:solidFill>
              </a:rPr>
              <a:t>This is a place holder for item two.  Item two can be text, a picture, graph, table, etc. </a:t>
            </a:r>
          </a:p>
          <a:p>
            <a:endParaRPr lang="en-US" dirty="0">
              <a:solidFill>
                <a:schemeClr val="bg1"/>
              </a:solidFill>
            </a:endParaRPr>
          </a:p>
          <a:p>
            <a:r>
              <a:rPr lang="en-US" dirty="0">
                <a:solidFill>
                  <a:schemeClr val="bg1"/>
                </a:solidFill>
              </a:rPr>
              <a:t>This is a place holder for item two.  Item two can be text, a picture, graph, table, etc. </a:t>
            </a:r>
          </a:p>
          <a:p>
            <a:endParaRPr lang="en-US"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4572000"/>
            <a:ext cx="2819400" cy="2819400"/>
          </a:xfrm>
          <a:prstGeom prst="rect">
            <a:avLst/>
          </a:prstGeom>
        </p:spPr>
      </p:pic>
    </p:spTree>
    <p:extLst>
      <p:ext uri="{BB962C8B-B14F-4D97-AF65-F5344CB8AC3E}">
        <p14:creationId xmlns:p14="http://schemas.microsoft.com/office/powerpoint/2010/main" val="86082717"/>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6000" fill="hold" grpId="0" nodeType="withEffect">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800" fill="hold"/>
                                        <p:tgtEl>
                                          <p:spTgt spid="21"/>
                                        </p:tgtEl>
                                        <p:attrNameLst>
                                          <p:attrName>ppt_x</p:attrName>
                                        </p:attrNameLst>
                                      </p:cBhvr>
                                      <p:tavLst>
                                        <p:tav tm="0">
                                          <p:val>
                                            <p:strVal val="#ppt_x"/>
                                          </p:val>
                                        </p:tav>
                                        <p:tav tm="100000">
                                          <p:val>
                                            <p:strVal val="#ppt_x"/>
                                          </p:val>
                                        </p:tav>
                                      </p:tavLst>
                                    </p:anim>
                                    <p:anim calcmode="lin" valueType="num">
                                      <p:cBhvr additive="base">
                                        <p:cTn id="8" dur="8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46000" fill="hold" grpId="0" nodeType="withEffect" nodePh="1">
                                  <p:stCondLst>
                                    <p:cond delay="300"/>
                                  </p:stCondLst>
                                  <p:endCondLst>
                                    <p:cond evt="begin" delay="0">
                                      <p:tn val="9"/>
                                    </p:cond>
                                  </p:end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800" fill="hold"/>
                                        <p:tgtEl>
                                          <p:spTgt spid="17"/>
                                        </p:tgtEl>
                                        <p:attrNameLst>
                                          <p:attrName>ppt_x</p:attrName>
                                        </p:attrNameLst>
                                      </p:cBhvr>
                                      <p:tavLst>
                                        <p:tav tm="0">
                                          <p:val>
                                            <p:strVal val="#ppt_x"/>
                                          </p:val>
                                        </p:tav>
                                        <p:tav tm="100000">
                                          <p:val>
                                            <p:strVal val="#ppt_x"/>
                                          </p:val>
                                        </p:tav>
                                      </p:tavLst>
                                    </p:anim>
                                    <p:anim calcmode="lin" valueType="num">
                                      <p:cBhvr additive="base">
                                        <p:cTn id="12" dur="8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decel="46000" fill="hold" grpId="0" nodeType="withEffect">
                                  <p:stCondLst>
                                    <p:cond delay="3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800" fill="hold"/>
                                        <p:tgtEl>
                                          <p:spTgt spid="7"/>
                                        </p:tgtEl>
                                        <p:attrNameLst>
                                          <p:attrName>ppt_x</p:attrName>
                                        </p:attrNameLst>
                                      </p:cBhvr>
                                      <p:tavLst>
                                        <p:tav tm="0">
                                          <p:val>
                                            <p:strVal val="#ppt_x"/>
                                          </p:val>
                                        </p:tav>
                                        <p:tav tm="100000">
                                          <p:val>
                                            <p:strVal val="#ppt_x"/>
                                          </p:val>
                                        </p:tav>
                                      </p:tavLst>
                                    </p:anim>
                                    <p:anim calcmode="lin" valueType="num">
                                      <p:cBhvr additive="base">
                                        <p:cTn id="16" dur="8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1" decel="44000" fill="hold" grpId="0" nodeType="withEffect">
                                  <p:stCondLst>
                                    <p:cond delay="3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800" fill="hold"/>
                                        <p:tgtEl>
                                          <p:spTgt spid="14"/>
                                        </p:tgtEl>
                                        <p:attrNameLst>
                                          <p:attrName>ppt_x</p:attrName>
                                        </p:attrNameLst>
                                      </p:cBhvr>
                                      <p:tavLst>
                                        <p:tav tm="0">
                                          <p:val>
                                            <p:strVal val="#ppt_x"/>
                                          </p:val>
                                        </p:tav>
                                        <p:tav tm="100000">
                                          <p:val>
                                            <p:strVal val="#ppt_x"/>
                                          </p:val>
                                        </p:tav>
                                      </p:tavLst>
                                    </p:anim>
                                    <p:anim calcmode="lin" valueType="num">
                                      <p:cBhvr additive="base">
                                        <p:cTn id="20" dur="8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1" decel="44000"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800" fill="hold"/>
                                        <p:tgtEl>
                                          <p:spTgt spid="9"/>
                                        </p:tgtEl>
                                        <p:attrNameLst>
                                          <p:attrName>ppt_x</p:attrName>
                                        </p:attrNameLst>
                                      </p:cBhvr>
                                      <p:tavLst>
                                        <p:tav tm="0">
                                          <p:val>
                                            <p:strVal val="#ppt_x"/>
                                          </p:val>
                                        </p:tav>
                                        <p:tav tm="100000">
                                          <p:val>
                                            <p:strVal val="#ppt_x"/>
                                          </p:val>
                                        </p:tav>
                                      </p:tavLst>
                                    </p:anim>
                                    <p:anim calcmode="lin" valueType="num">
                                      <p:cBhvr additive="base">
                                        <p:cTn id="24" dur="8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8" decel="68000" fill="hold" nodeType="withEffect">
                                  <p:stCondLst>
                                    <p:cond delay="9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800" fill="hold"/>
                                        <p:tgtEl>
                                          <p:spTgt spid="13"/>
                                        </p:tgtEl>
                                        <p:attrNameLst>
                                          <p:attrName>ppt_x</p:attrName>
                                        </p:attrNameLst>
                                      </p:cBhvr>
                                      <p:tavLst>
                                        <p:tav tm="0">
                                          <p:val>
                                            <p:strVal val="0-#ppt_w/2"/>
                                          </p:val>
                                        </p:tav>
                                        <p:tav tm="100000">
                                          <p:val>
                                            <p:strVal val="#ppt_x"/>
                                          </p:val>
                                        </p:tav>
                                      </p:tavLst>
                                    </p:anim>
                                    <p:anim calcmode="lin" valueType="num">
                                      <p:cBhvr additive="base">
                                        <p:cTn id="28" dur="800" fill="hold"/>
                                        <p:tgtEl>
                                          <p:spTgt spid="13"/>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16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5" grpId="0"/>
      <p:bldP spid="17"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Example Pie Graph</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428874779"/>
              </p:ext>
            </p:extLst>
          </p:nvPr>
        </p:nvGraphicFramePr>
        <p:xfrm>
          <a:off x="3745832" y="140369"/>
          <a:ext cx="5673725" cy="624334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p:cNvSpPr>
            <a:spLocks noGrp="1"/>
          </p:cNvSpPr>
          <p:nvPr>
            <p:ph type="body" sz="half" idx="2"/>
          </p:nvPr>
        </p:nvSpPr>
        <p:spPr/>
        <p:txBody>
          <a:bodyPr/>
          <a:lstStyle/>
          <a:p>
            <a:r>
              <a:rPr lang="en-US" dirty="0" smtClean="0"/>
              <a:t>This is a PowerPoint 2007 or higher enhanced graph.  You may change this graph as you wish.</a:t>
            </a:r>
          </a:p>
          <a:p>
            <a:endParaRPr lang="en-US" dirty="0"/>
          </a:p>
          <a:p>
            <a:r>
              <a:rPr lang="en-US" dirty="0" smtClean="0"/>
              <a:t>This chart utilizes features available in PowerPoint 2007 or higher.</a:t>
            </a:r>
            <a:endParaRPr lang="en-US" dirty="0"/>
          </a:p>
        </p:txBody>
      </p:sp>
    </p:spTree>
    <p:extLst>
      <p:ext uri="{BB962C8B-B14F-4D97-AF65-F5344CB8AC3E}">
        <p14:creationId xmlns:p14="http://schemas.microsoft.com/office/powerpoint/2010/main" val="3014160141"/>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10">
                                            <p:graphicEl>
                                              <a:chart seriesIdx="-4" categoryIdx="0" bldStep="category"/>
                                            </p:graphicEl>
                                          </p:spTgt>
                                        </p:tgtEl>
                                        <p:attrNameLst>
                                          <p:attrName>style.visibility</p:attrName>
                                        </p:attrNameLst>
                                      </p:cBhvr>
                                      <p:to>
                                        <p:strVal val="visible"/>
                                      </p:to>
                                    </p:set>
                                    <p:anim calcmode="lin" valueType="num">
                                      <p:cBhvr>
                                        <p:cTn id="7" dur="500" fill="hold"/>
                                        <p:tgtEl>
                                          <p:spTgt spid="10">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8" dur="500" fill="hold"/>
                                        <p:tgtEl>
                                          <p:spTgt spid="10">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9" dur="500"/>
                                        <p:tgtEl>
                                          <p:spTgt spid="10">
                                            <p:graphicEl>
                                              <a:chart seriesIdx="-4" categoryIdx="0" bldStep="category"/>
                                            </p:graphicEl>
                                          </p:spTgt>
                                        </p:tgtEl>
                                      </p:cBhvr>
                                    </p:animEffect>
                                  </p:childTnLst>
                                </p:cTn>
                              </p:par>
                              <p:par>
                                <p:cTn id="10" presetID="53" presetClass="entr" presetSubtype="16" fill="hold" grpId="0" nodeType="withEffect">
                                  <p:stCondLst>
                                    <p:cond delay="700"/>
                                  </p:stCondLst>
                                  <p:childTnLst>
                                    <p:set>
                                      <p:cBhvr>
                                        <p:cTn id="11" dur="1" fill="hold">
                                          <p:stCondLst>
                                            <p:cond delay="0"/>
                                          </p:stCondLst>
                                        </p:cTn>
                                        <p:tgtEl>
                                          <p:spTgt spid="10">
                                            <p:graphicEl>
                                              <a:chart seriesIdx="-4" categoryIdx="1" bldStep="category"/>
                                            </p:graphicEl>
                                          </p:spTgt>
                                        </p:tgtEl>
                                        <p:attrNameLst>
                                          <p:attrName>style.visibility</p:attrName>
                                        </p:attrNameLst>
                                      </p:cBhvr>
                                      <p:to>
                                        <p:strVal val="visible"/>
                                      </p:to>
                                    </p:set>
                                    <p:anim calcmode="lin" valueType="num">
                                      <p:cBhvr>
                                        <p:cTn id="12" dur="500" fill="hold"/>
                                        <p:tgtEl>
                                          <p:spTgt spid="10">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13" dur="500" fill="hold"/>
                                        <p:tgtEl>
                                          <p:spTgt spid="10">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14" dur="500"/>
                                        <p:tgtEl>
                                          <p:spTgt spid="10">
                                            <p:graphicEl>
                                              <a:chart seriesIdx="-4" categoryIdx="1" bldStep="category"/>
                                            </p:graphicEl>
                                          </p:spTgt>
                                        </p:tgtEl>
                                      </p:cBhvr>
                                    </p:animEffect>
                                  </p:childTnLst>
                                </p:cTn>
                              </p:par>
                              <p:par>
                                <p:cTn id="15" presetID="53" presetClass="entr" presetSubtype="16" fill="hold" grpId="0" nodeType="withEffect">
                                  <p:stCondLst>
                                    <p:cond delay="1100"/>
                                  </p:stCondLst>
                                  <p:childTnLst>
                                    <p:set>
                                      <p:cBhvr>
                                        <p:cTn id="16" dur="1" fill="hold">
                                          <p:stCondLst>
                                            <p:cond delay="0"/>
                                          </p:stCondLst>
                                        </p:cTn>
                                        <p:tgtEl>
                                          <p:spTgt spid="10">
                                            <p:graphicEl>
                                              <a:chart seriesIdx="-4" categoryIdx="2" bldStep="category"/>
                                            </p:graphicEl>
                                          </p:spTgt>
                                        </p:tgtEl>
                                        <p:attrNameLst>
                                          <p:attrName>style.visibility</p:attrName>
                                        </p:attrNameLst>
                                      </p:cBhvr>
                                      <p:to>
                                        <p:strVal val="visible"/>
                                      </p:to>
                                    </p:set>
                                    <p:anim calcmode="lin" valueType="num">
                                      <p:cBhvr>
                                        <p:cTn id="17" dur="500" fill="hold"/>
                                        <p:tgtEl>
                                          <p:spTgt spid="10">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18" dur="500" fill="hold"/>
                                        <p:tgtEl>
                                          <p:spTgt spid="10">
                                            <p:graphicEl>
                                              <a:chart seriesIdx="-4" categoryIdx="2" bldStep="category"/>
                                            </p:graphicEl>
                                          </p:spTgt>
                                        </p:tgtEl>
                                        <p:attrNameLst>
                                          <p:attrName>ppt_h</p:attrName>
                                        </p:attrNameLst>
                                      </p:cBhvr>
                                      <p:tavLst>
                                        <p:tav tm="0">
                                          <p:val>
                                            <p:fltVal val="0"/>
                                          </p:val>
                                        </p:tav>
                                        <p:tav tm="100000">
                                          <p:val>
                                            <p:strVal val="#ppt_h"/>
                                          </p:val>
                                        </p:tav>
                                      </p:tavLst>
                                    </p:anim>
                                    <p:animEffect transition="in" filter="fade">
                                      <p:cBhvr>
                                        <p:cTn id="19" dur="500"/>
                                        <p:tgtEl>
                                          <p:spTgt spid="10">
                                            <p:graphicEl>
                                              <a:chart seriesIdx="-4" categoryIdx="2" bldStep="category"/>
                                            </p:graphicEl>
                                          </p:spTgt>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0">
                                            <p:graphicEl>
                                              <a:chart seriesIdx="-4" categoryIdx="3" bldStep="category"/>
                                            </p:graphicEl>
                                          </p:spTgt>
                                        </p:tgtEl>
                                        <p:attrNameLst>
                                          <p:attrName>style.visibility</p:attrName>
                                        </p:attrNameLst>
                                      </p:cBhvr>
                                      <p:to>
                                        <p:strVal val="visible"/>
                                      </p:to>
                                    </p:set>
                                    <p:anim calcmode="lin" valueType="num">
                                      <p:cBhvr>
                                        <p:cTn id="22" dur="500" fill="hold"/>
                                        <p:tgtEl>
                                          <p:spTgt spid="10">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23" dur="500" fill="hold"/>
                                        <p:tgtEl>
                                          <p:spTgt spid="10">
                                            <p:graphicEl>
                                              <a:chart seriesIdx="-4" categoryIdx="3" bldStep="category"/>
                                            </p:graphicEl>
                                          </p:spTgt>
                                        </p:tgtEl>
                                        <p:attrNameLst>
                                          <p:attrName>ppt_h</p:attrName>
                                        </p:attrNameLst>
                                      </p:cBhvr>
                                      <p:tavLst>
                                        <p:tav tm="0">
                                          <p:val>
                                            <p:fltVal val="0"/>
                                          </p:val>
                                        </p:tav>
                                        <p:tav tm="100000">
                                          <p:val>
                                            <p:strVal val="#ppt_h"/>
                                          </p:val>
                                        </p:tav>
                                      </p:tavLst>
                                    </p:anim>
                                    <p:animEffect transition="in" filter="fade">
                                      <p:cBhvr>
                                        <p:cTn id="24" dur="500"/>
                                        <p:tgtEl>
                                          <p:spTgt spid="10">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animBg="0"/>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p:cNvGraphicFramePr>
            <a:graphicFrameLocks noGrp="1"/>
          </p:cNvGraphicFramePr>
          <p:nvPr>
            <p:ph idx="1"/>
            <p:extLst/>
          </p:nvPr>
        </p:nvGraphicFramePr>
        <p:xfrm>
          <a:off x="685800" y="-304800"/>
          <a:ext cx="8686800" cy="792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3400" y="4572000"/>
            <a:ext cx="1905000" cy="1905000"/>
          </a:xfrm>
          <a:prstGeom prst="rect">
            <a:avLst/>
          </a:prstGeom>
        </p:spPr>
      </p:pic>
      <p:sp>
        <p:nvSpPr>
          <p:cNvPr id="9" name="TextBox 8"/>
          <p:cNvSpPr txBox="1"/>
          <p:nvPr/>
        </p:nvSpPr>
        <p:spPr>
          <a:xfrm>
            <a:off x="2438400" y="885825"/>
            <a:ext cx="1752600" cy="1077218"/>
          </a:xfrm>
          <a:prstGeom prst="rect">
            <a:avLst/>
          </a:prstGeom>
          <a:noFill/>
        </p:spPr>
        <p:txBody>
          <a:bodyPr wrap="square" rtlCol="0">
            <a:spAutoFit/>
          </a:bodyPr>
          <a:lstStyle/>
          <a:p>
            <a:pPr algn="ctr"/>
            <a:r>
              <a:rPr lang="en-US" sz="3200" dirty="0" smtClean="0">
                <a:solidFill>
                  <a:srgbClr val="000066"/>
                </a:solidFill>
                <a:latin typeface="ScrapItUp" panose="02000603000000000000" pitchFamily="2" charset="0"/>
                <a:ea typeface="ScrapItUp" panose="02000603000000000000" pitchFamily="2" charset="0"/>
              </a:rPr>
              <a:t>Ethnic Groups</a:t>
            </a:r>
            <a:endParaRPr lang="en-US" sz="3200" dirty="0">
              <a:solidFill>
                <a:srgbClr val="000066"/>
              </a:solidFill>
              <a:latin typeface="ScrapItUp" panose="02000603000000000000" pitchFamily="2" charset="0"/>
              <a:ea typeface="ScrapItUp" panose="02000603000000000000" pitchFamily="2" charset="0"/>
            </a:endParaRPr>
          </a:p>
        </p:txBody>
      </p:sp>
      <p:sp>
        <p:nvSpPr>
          <p:cNvPr id="11" name="TextBox 10"/>
          <p:cNvSpPr txBox="1"/>
          <p:nvPr/>
        </p:nvSpPr>
        <p:spPr>
          <a:xfrm>
            <a:off x="6096000" y="847725"/>
            <a:ext cx="1676400" cy="1077218"/>
          </a:xfrm>
          <a:prstGeom prst="rect">
            <a:avLst/>
          </a:prstGeom>
          <a:noFill/>
        </p:spPr>
        <p:txBody>
          <a:bodyPr wrap="square" rtlCol="0">
            <a:spAutoFit/>
          </a:bodyPr>
          <a:lstStyle/>
          <a:p>
            <a:pPr algn="ctr"/>
            <a:r>
              <a:rPr lang="en-US" sz="3200" dirty="0" smtClean="0">
                <a:solidFill>
                  <a:srgbClr val="000066"/>
                </a:solidFill>
                <a:latin typeface="ScrapItUp" panose="02000603000000000000" pitchFamily="2" charset="0"/>
                <a:ea typeface="ScrapItUp" panose="02000603000000000000" pitchFamily="2" charset="0"/>
              </a:rPr>
              <a:t>Religious Groups</a:t>
            </a:r>
            <a:endParaRPr lang="en-US" sz="3200" dirty="0">
              <a:solidFill>
                <a:srgbClr val="000066"/>
              </a:solidFill>
              <a:latin typeface="ScrapItUp" panose="02000603000000000000" pitchFamily="2" charset="0"/>
              <a:ea typeface="ScrapItUp" panose="02000603000000000000" pitchFamily="2" charset="0"/>
            </a:endParaRPr>
          </a:p>
        </p:txBody>
      </p:sp>
      <p:sp>
        <p:nvSpPr>
          <p:cNvPr id="12" name="TextBox 11"/>
          <p:cNvSpPr txBox="1"/>
          <p:nvPr/>
        </p:nvSpPr>
        <p:spPr>
          <a:xfrm>
            <a:off x="1828800" y="2057400"/>
            <a:ext cx="2571750" cy="2308324"/>
          </a:xfrm>
          <a:prstGeom prst="rect">
            <a:avLst/>
          </a:prstGeom>
          <a:noFill/>
        </p:spPr>
        <p:txBody>
          <a:bodyPr wrap="square" rtlCol="0">
            <a:spAutoFit/>
          </a:bodyPr>
          <a:lstStyle/>
          <a:p>
            <a:pPr algn="ctr"/>
            <a:r>
              <a:rPr lang="en-US" dirty="0" smtClean="0">
                <a:solidFill>
                  <a:srgbClr val="000066"/>
                </a:solidFill>
                <a:latin typeface="Cutie Patootie" panose="02000603000000000000" pitchFamily="2" charset="0"/>
                <a:ea typeface="Cutie Patootie" panose="02000603000000000000" pitchFamily="2" charset="0"/>
              </a:rPr>
              <a:t>This is a group of people who share a common culture. These characteristics have been part of their community for generations. They can have many things in common. Shared history common ancestry language, religion, etc.</a:t>
            </a:r>
            <a:endParaRPr lang="en-US" dirty="0">
              <a:solidFill>
                <a:srgbClr val="000066"/>
              </a:solidFill>
              <a:latin typeface="Cutie Patootie" panose="02000603000000000000" pitchFamily="2" charset="0"/>
              <a:ea typeface="Cutie Patootie" panose="02000603000000000000" pitchFamily="2" charset="0"/>
            </a:endParaRPr>
          </a:p>
        </p:txBody>
      </p:sp>
      <p:sp>
        <p:nvSpPr>
          <p:cNvPr id="13" name="TextBox 12"/>
          <p:cNvSpPr txBox="1"/>
          <p:nvPr/>
        </p:nvSpPr>
        <p:spPr>
          <a:xfrm>
            <a:off x="4724400" y="1828800"/>
            <a:ext cx="990600" cy="1569660"/>
          </a:xfrm>
          <a:prstGeom prst="rect">
            <a:avLst/>
          </a:prstGeom>
          <a:noFill/>
        </p:spPr>
        <p:txBody>
          <a:bodyPr wrap="square" rtlCol="0">
            <a:spAutoFit/>
          </a:bodyPr>
          <a:lstStyle/>
          <a:p>
            <a:pPr algn="ctr"/>
            <a:r>
              <a:rPr lang="en-US" sz="1600" dirty="0" smtClean="0">
                <a:solidFill>
                  <a:srgbClr val="000066"/>
                </a:solidFill>
                <a:latin typeface="Cutie Patootie" panose="02000603000000000000" pitchFamily="2" charset="0"/>
                <a:ea typeface="Cutie Patootie" panose="02000603000000000000" pitchFamily="2" charset="0"/>
              </a:rPr>
              <a:t>Within</a:t>
            </a:r>
          </a:p>
          <a:p>
            <a:pPr algn="ctr"/>
            <a:r>
              <a:rPr lang="en-US" sz="1600" dirty="0" smtClean="0">
                <a:solidFill>
                  <a:srgbClr val="000066"/>
                </a:solidFill>
                <a:latin typeface="Cutie Patootie" panose="02000603000000000000" pitchFamily="2" charset="0"/>
                <a:ea typeface="Cutie Patootie" panose="02000603000000000000" pitchFamily="2" charset="0"/>
              </a:rPr>
              <a:t>Their group they both share common things</a:t>
            </a:r>
            <a:endParaRPr lang="en-US" sz="1600" dirty="0">
              <a:solidFill>
                <a:srgbClr val="000066"/>
              </a:solidFill>
              <a:latin typeface="Cutie Patootie" panose="02000603000000000000" pitchFamily="2" charset="0"/>
              <a:ea typeface="Cutie Patootie" panose="02000603000000000000" pitchFamily="2" charset="0"/>
            </a:endParaRPr>
          </a:p>
        </p:txBody>
      </p:sp>
      <p:sp>
        <p:nvSpPr>
          <p:cNvPr id="14" name="TextBox 13"/>
          <p:cNvSpPr txBox="1"/>
          <p:nvPr/>
        </p:nvSpPr>
        <p:spPr>
          <a:xfrm>
            <a:off x="4648200" y="1063168"/>
            <a:ext cx="1295400" cy="646331"/>
          </a:xfrm>
          <a:prstGeom prst="rect">
            <a:avLst/>
          </a:prstGeom>
          <a:noFill/>
        </p:spPr>
        <p:txBody>
          <a:bodyPr wrap="square" rtlCol="0">
            <a:spAutoFit/>
          </a:bodyPr>
          <a:lstStyle/>
          <a:p>
            <a:r>
              <a:rPr lang="en-US" sz="3600" dirty="0" smtClean="0">
                <a:solidFill>
                  <a:srgbClr val="000066"/>
                </a:solidFill>
                <a:latin typeface="ScrapItUp" panose="02000603000000000000" pitchFamily="2" charset="0"/>
                <a:ea typeface="ScrapItUp" panose="02000603000000000000" pitchFamily="2" charset="0"/>
              </a:rPr>
              <a:t>Same</a:t>
            </a:r>
            <a:endParaRPr lang="en-US" sz="3600" dirty="0">
              <a:solidFill>
                <a:srgbClr val="000066"/>
              </a:solidFill>
              <a:latin typeface="ScrapItUp" panose="02000603000000000000" pitchFamily="2" charset="0"/>
              <a:ea typeface="ScrapItUp" panose="02000603000000000000" pitchFamily="2" charset="0"/>
            </a:endParaRPr>
          </a:p>
        </p:txBody>
      </p:sp>
      <p:sp>
        <p:nvSpPr>
          <p:cNvPr id="15" name="TextBox 14"/>
          <p:cNvSpPr txBox="1"/>
          <p:nvPr/>
        </p:nvSpPr>
        <p:spPr>
          <a:xfrm>
            <a:off x="1352550" y="-59919"/>
            <a:ext cx="7734300" cy="1200329"/>
          </a:xfrm>
          <a:prstGeom prst="rect">
            <a:avLst/>
          </a:prstGeom>
          <a:noFill/>
        </p:spPr>
        <p:txBody>
          <a:bodyPr wrap="square" rtlCol="0">
            <a:spAutoFit/>
          </a:bodyPr>
          <a:lstStyle/>
          <a:p>
            <a:pPr algn="ctr"/>
            <a:r>
              <a:rPr lang="en-US" sz="3600" dirty="0" smtClean="0">
                <a:solidFill>
                  <a:srgbClr val="000066"/>
                </a:solidFill>
                <a:latin typeface="ScrapItUp" panose="02000603000000000000" pitchFamily="2" charset="0"/>
                <a:ea typeface="ScrapItUp" panose="02000603000000000000" pitchFamily="2" charset="0"/>
              </a:rPr>
              <a:t>The differences of ethnic groups and religious groups</a:t>
            </a:r>
            <a:endParaRPr lang="en-US" sz="3600" dirty="0">
              <a:solidFill>
                <a:srgbClr val="000066"/>
              </a:solidFill>
              <a:latin typeface="ScrapItUp" panose="02000603000000000000" pitchFamily="2" charset="0"/>
              <a:ea typeface="ScrapItUp" panose="02000603000000000000" pitchFamily="2" charset="0"/>
            </a:endParaRPr>
          </a:p>
        </p:txBody>
      </p:sp>
      <p:sp>
        <p:nvSpPr>
          <p:cNvPr id="17" name="TextBox 16"/>
          <p:cNvSpPr txBox="1"/>
          <p:nvPr/>
        </p:nvSpPr>
        <p:spPr>
          <a:xfrm>
            <a:off x="6934200" y="6107668"/>
            <a:ext cx="2590800" cy="369332"/>
          </a:xfrm>
          <a:prstGeom prst="rect">
            <a:avLst/>
          </a:prstGeom>
          <a:noFill/>
        </p:spPr>
        <p:txBody>
          <a:bodyPr wrap="square" rtlCol="0">
            <a:spAutoFit/>
          </a:bodyPr>
          <a:lstStyle/>
          <a:p>
            <a:r>
              <a:rPr lang="en-US" dirty="0" smtClean="0">
                <a:solidFill>
                  <a:srgbClr val="000066"/>
                </a:solidFill>
                <a:latin typeface="Cutie Patootie" panose="02000603000000000000" pitchFamily="2" charset="0"/>
                <a:ea typeface="Cutie Patootie" panose="02000603000000000000" pitchFamily="2" charset="0"/>
              </a:rPr>
              <a:t>Standard: SS7G12- A</a:t>
            </a:r>
            <a:endParaRPr lang="en-US" dirty="0">
              <a:solidFill>
                <a:srgbClr val="000066"/>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2715786755"/>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700"/>
                                  </p:stCondLst>
                                  <p:childTnLst>
                                    <p:set>
                                      <p:cBhvr>
                                        <p:cTn id="6" dur="1" fill="hold">
                                          <p:stCondLst>
                                            <p:cond delay="0"/>
                                          </p:stCondLst>
                                        </p:cTn>
                                        <p:tgtEl>
                                          <p:spTgt spid="5">
                                            <p:graphicEl>
                                              <a:dgm id="{D1780C52-FF6C-40B4-B682-810B7F1F93A4}"/>
                                            </p:graphicEl>
                                          </p:spTgt>
                                        </p:tgtEl>
                                        <p:attrNameLst>
                                          <p:attrName>style.visibility</p:attrName>
                                        </p:attrNameLst>
                                      </p:cBhvr>
                                      <p:to>
                                        <p:strVal val="visible"/>
                                      </p:to>
                                    </p:set>
                                    <p:animEffect transition="in" filter="fade">
                                      <p:cBhvr>
                                        <p:cTn id="7" dur="700"/>
                                        <p:tgtEl>
                                          <p:spTgt spid="5">
                                            <p:graphicEl>
                                              <a:dgm id="{D1780C52-FF6C-40B4-B682-810B7F1F93A4}"/>
                                            </p:graphicEl>
                                          </p:spTgt>
                                        </p:tgtEl>
                                      </p:cBhvr>
                                    </p:animEffect>
                                    <p:anim calcmode="lin" valueType="num">
                                      <p:cBhvr>
                                        <p:cTn id="8" dur="700" fill="hold"/>
                                        <p:tgtEl>
                                          <p:spTgt spid="5">
                                            <p:graphicEl>
                                              <a:dgm id="{D1780C52-FF6C-40B4-B682-810B7F1F93A4}"/>
                                            </p:graphicEl>
                                          </p:spTgt>
                                        </p:tgtEl>
                                        <p:attrNameLst>
                                          <p:attrName>ppt_x</p:attrName>
                                        </p:attrNameLst>
                                      </p:cBhvr>
                                      <p:tavLst>
                                        <p:tav tm="0">
                                          <p:val>
                                            <p:strVal val="#ppt_x"/>
                                          </p:val>
                                        </p:tav>
                                        <p:tav tm="100000">
                                          <p:val>
                                            <p:strVal val="#ppt_x"/>
                                          </p:val>
                                        </p:tav>
                                      </p:tavLst>
                                    </p:anim>
                                    <p:anim calcmode="lin" valueType="num">
                                      <p:cBhvr>
                                        <p:cTn id="9" dur="700" fill="hold"/>
                                        <p:tgtEl>
                                          <p:spTgt spid="5">
                                            <p:graphicEl>
                                              <a:dgm id="{D1780C52-FF6C-40B4-B682-810B7F1F93A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700"/>
                                  </p:stCondLst>
                                  <p:childTnLst>
                                    <p:set>
                                      <p:cBhvr>
                                        <p:cTn id="13" dur="1" fill="hold">
                                          <p:stCondLst>
                                            <p:cond delay="0"/>
                                          </p:stCondLst>
                                        </p:cTn>
                                        <p:tgtEl>
                                          <p:spTgt spid="5">
                                            <p:graphicEl>
                                              <a:dgm id="{2E1BFF43-117A-40A3-B409-9B3711D45972}"/>
                                            </p:graphicEl>
                                          </p:spTgt>
                                        </p:tgtEl>
                                        <p:attrNameLst>
                                          <p:attrName>style.visibility</p:attrName>
                                        </p:attrNameLst>
                                      </p:cBhvr>
                                      <p:to>
                                        <p:strVal val="visible"/>
                                      </p:to>
                                    </p:set>
                                    <p:animEffect transition="in" filter="fade">
                                      <p:cBhvr>
                                        <p:cTn id="14" dur="700"/>
                                        <p:tgtEl>
                                          <p:spTgt spid="5">
                                            <p:graphicEl>
                                              <a:dgm id="{2E1BFF43-117A-40A3-B409-9B3711D45972}"/>
                                            </p:graphicEl>
                                          </p:spTgt>
                                        </p:tgtEl>
                                      </p:cBhvr>
                                    </p:animEffect>
                                    <p:anim calcmode="lin" valueType="num">
                                      <p:cBhvr>
                                        <p:cTn id="15" dur="700" fill="hold"/>
                                        <p:tgtEl>
                                          <p:spTgt spid="5">
                                            <p:graphicEl>
                                              <a:dgm id="{2E1BFF43-117A-40A3-B409-9B3711D45972}"/>
                                            </p:graphicEl>
                                          </p:spTgt>
                                        </p:tgtEl>
                                        <p:attrNameLst>
                                          <p:attrName>ppt_x</p:attrName>
                                        </p:attrNameLst>
                                      </p:cBhvr>
                                      <p:tavLst>
                                        <p:tav tm="0">
                                          <p:val>
                                            <p:strVal val="#ppt_x"/>
                                          </p:val>
                                        </p:tav>
                                        <p:tav tm="100000">
                                          <p:val>
                                            <p:strVal val="#ppt_x"/>
                                          </p:val>
                                        </p:tav>
                                      </p:tavLst>
                                    </p:anim>
                                    <p:anim calcmode="lin" valueType="num">
                                      <p:cBhvr>
                                        <p:cTn id="16" dur="700" fill="hold"/>
                                        <p:tgtEl>
                                          <p:spTgt spid="5">
                                            <p:graphicEl>
                                              <a:dgm id="{2E1BFF43-117A-40A3-B409-9B3711D4597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rev="1"/>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Art Page Layout</a:t>
            </a:r>
            <a:endParaRPr lang="en-US" dirty="0"/>
          </a:p>
        </p:txBody>
      </p:sp>
      <p:sp>
        <p:nvSpPr>
          <p:cNvPr id="4" name="Text Placeholder 3"/>
          <p:cNvSpPr>
            <a:spLocks noGrp="1"/>
          </p:cNvSpPr>
          <p:nvPr>
            <p:ph type="body" sz="half" idx="2"/>
          </p:nvPr>
        </p:nvSpPr>
        <p:spPr/>
        <p:txBody>
          <a:bodyPr/>
          <a:lstStyle/>
          <a:p>
            <a:r>
              <a:rPr lang="en-US" dirty="0" smtClean="0"/>
              <a:t>This chart utilizes Smart Art which is feature in PowerPoint 2007 or higher.  If you wish to make charts like this and don’t have PPT 2007, we have provided the graphical elements to help you build this yourself.</a:t>
            </a:r>
          </a:p>
          <a:p>
            <a:endParaRPr lang="en-US" dirty="0" smtClean="0"/>
          </a:p>
          <a:p>
            <a:endParaRPr lang="en-US" dirty="0"/>
          </a:p>
        </p:txBody>
      </p:sp>
      <p:graphicFrame>
        <p:nvGraphicFramePr>
          <p:cNvPr id="3" name="Diagram 2"/>
          <p:cNvGraphicFramePr/>
          <p:nvPr>
            <p:extLst>
              <p:ext uri="{D42A27DB-BD31-4B8C-83A1-F6EECF244321}">
                <p14:modId xmlns:p14="http://schemas.microsoft.com/office/powerpoint/2010/main" val="4180550606"/>
              </p:ext>
            </p:extLst>
          </p:nvPr>
        </p:nvGraphicFramePr>
        <p:xfrm>
          <a:off x="4114800" y="304800"/>
          <a:ext cx="4953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669261"/>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800"/>
                                  </p:stCondLst>
                                  <p:childTnLst>
                                    <p:set>
                                      <p:cBhvr>
                                        <p:cTn id="6" dur="1" fill="hold">
                                          <p:stCondLst>
                                            <p:cond delay="0"/>
                                          </p:stCondLst>
                                        </p:cTn>
                                        <p:tgtEl>
                                          <p:spTgt spid="3">
                                            <p:graphicEl>
                                              <a:dgm id="{08080933-4C88-457F-979A-FF5B7E2F7913}"/>
                                            </p:graphicEl>
                                          </p:spTgt>
                                        </p:tgtEl>
                                        <p:attrNameLst>
                                          <p:attrName>style.visibility</p:attrName>
                                        </p:attrNameLst>
                                      </p:cBhvr>
                                      <p:to>
                                        <p:strVal val="visible"/>
                                      </p:to>
                                    </p:set>
                                    <p:animEffect transition="in" filter="fade">
                                      <p:cBhvr>
                                        <p:cTn id="7" dur="500"/>
                                        <p:tgtEl>
                                          <p:spTgt spid="3">
                                            <p:graphicEl>
                                              <a:dgm id="{08080933-4C88-457F-979A-FF5B7E2F7913}"/>
                                            </p:graphicEl>
                                          </p:spTgt>
                                        </p:tgtEl>
                                      </p:cBhvr>
                                    </p:animEffect>
                                    <p:anim calcmode="lin" valueType="num">
                                      <p:cBhvr>
                                        <p:cTn id="8" dur="500" fill="hold"/>
                                        <p:tgtEl>
                                          <p:spTgt spid="3">
                                            <p:graphicEl>
                                              <a:dgm id="{08080933-4C88-457F-979A-FF5B7E2F7913}"/>
                                            </p:graphicEl>
                                          </p:spTgt>
                                        </p:tgtEl>
                                        <p:attrNameLst>
                                          <p:attrName>ppt_x</p:attrName>
                                        </p:attrNameLst>
                                      </p:cBhvr>
                                      <p:tavLst>
                                        <p:tav tm="0">
                                          <p:val>
                                            <p:strVal val="#ppt_x"/>
                                          </p:val>
                                        </p:tav>
                                        <p:tav tm="100000">
                                          <p:val>
                                            <p:strVal val="#ppt_x"/>
                                          </p:val>
                                        </p:tav>
                                      </p:tavLst>
                                    </p:anim>
                                    <p:anim calcmode="lin" valueType="num">
                                      <p:cBhvr>
                                        <p:cTn id="9" dur="500" fill="hold"/>
                                        <p:tgtEl>
                                          <p:spTgt spid="3">
                                            <p:graphicEl>
                                              <a:dgm id="{08080933-4C88-457F-979A-FF5B7E2F791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00"/>
                                  </p:stCondLst>
                                  <p:childTnLst>
                                    <p:set>
                                      <p:cBhvr>
                                        <p:cTn id="11" dur="1" fill="hold">
                                          <p:stCondLst>
                                            <p:cond delay="0"/>
                                          </p:stCondLst>
                                        </p:cTn>
                                        <p:tgtEl>
                                          <p:spTgt spid="3">
                                            <p:graphicEl>
                                              <a:dgm id="{5975BCF7-4A01-4809-8489-57BD2992EA9E}"/>
                                            </p:graphicEl>
                                          </p:spTgt>
                                        </p:tgtEl>
                                        <p:attrNameLst>
                                          <p:attrName>style.visibility</p:attrName>
                                        </p:attrNameLst>
                                      </p:cBhvr>
                                      <p:to>
                                        <p:strVal val="visible"/>
                                      </p:to>
                                    </p:set>
                                    <p:animEffect transition="in" filter="fade">
                                      <p:cBhvr>
                                        <p:cTn id="12" dur="500"/>
                                        <p:tgtEl>
                                          <p:spTgt spid="3">
                                            <p:graphicEl>
                                              <a:dgm id="{5975BCF7-4A01-4809-8489-57BD2992EA9E}"/>
                                            </p:graphicEl>
                                          </p:spTgt>
                                        </p:tgtEl>
                                      </p:cBhvr>
                                    </p:animEffect>
                                    <p:anim calcmode="lin" valueType="num">
                                      <p:cBhvr>
                                        <p:cTn id="13" dur="500" fill="hold"/>
                                        <p:tgtEl>
                                          <p:spTgt spid="3">
                                            <p:graphicEl>
                                              <a:dgm id="{5975BCF7-4A01-4809-8489-57BD2992EA9E}"/>
                                            </p:graphicEl>
                                          </p:spTgt>
                                        </p:tgtEl>
                                        <p:attrNameLst>
                                          <p:attrName>ppt_x</p:attrName>
                                        </p:attrNameLst>
                                      </p:cBhvr>
                                      <p:tavLst>
                                        <p:tav tm="0">
                                          <p:val>
                                            <p:strVal val="#ppt_x"/>
                                          </p:val>
                                        </p:tav>
                                        <p:tav tm="100000">
                                          <p:val>
                                            <p:strVal val="#ppt_x"/>
                                          </p:val>
                                        </p:tav>
                                      </p:tavLst>
                                    </p:anim>
                                    <p:anim calcmode="lin" valueType="num">
                                      <p:cBhvr>
                                        <p:cTn id="14" dur="500" fill="hold"/>
                                        <p:tgtEl>
                                          <p:spTgt spid="3">
                                            <p:graphicEl>
                                              <a:dgm id="{5975BCF7-4A01-4809-8489-57BD2992EA9E}"/>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600"/>
                                  </p:stCondLst>
                                  <p:childTnLst>
                                    <p:set>
                                      <p:cBhvr>
                                        <p:cTn id="16" dur="1" fill="hold">
                                          <p:stCondLst>
                                            <p:cond delay="0"/>
                                          </p:stCondLst>
                                        </p:cTn>
                                        <p:tgtEl>
                                          <p:spTgt spid="3">
                                            <p:graphicEl>
                                              <a:dgm id="{4A27822A-47B9-4B47-AA82-4877C99D37AA}"/>
                                            </p:graphicEl>
                                          </p:spTgt>
                                        </p:tgtEl>
                                        <p:attrNameLst>
                                          <p:attrName>style.visibility</p:attrName>
                                        </p:attrNameLst>
                                      </p:cBhvr>
                                      <p:to>
                                        <p:strVal val="visible"/>
                                      </p:to>
                                    </p:set>
                                    <p:animEffect transition="in" filter="fade">
                                      <p:cBhvr>
                                        <p:cTn id="17" dur="500"/>
                                        <p:tgtEl>
                                          <p:spTgt spid="3">
                                            <p:graphicEl>
                                              <a:dgm id="{4A27822A-47B9-4B47-AA82-4877C99D37AA}"/>
                                            </p:graphicEl>
                                          </p:spTgt>
                                        </p:tgtEl>
                                      </p:cBhvr>
                                    </p:animEffect>
                                    <p:anim calcmode="lin" valueType="num">
                                      <p:cBhvr>
                                        <p:cTn id="18" dur="500" fill="hold"/>
                                        <p:tgtEl>
                                          <p:spTgt spid="3">
                                            <p:graphicEl>
                                              <a:dgm id="{4A27822A-47B9-4B47-AA82-4877C99D37AA}"/>
                                            </p:graphicEl>
                                          </p:spTgt>
                                        </p:tgtEl>
                                        <p:attrNameLst>
                                          <p:attrName>ppt_x</p:attrName>
                                        </p:attrNameLst>
                                      </p:cBhvr>
                                      <p:tavLst>
                                        <p:tav tm="0">
                                          <p:val>
                                            <p:strVal val="#ppt_x"/>
                                          </p:val>
                                        </p:tav>
                                        <p:tav tm="100000">
                                          <p:val>
                                            <p:strVal val="#ppt_x"/>
                                          </p:val>
                                        </p:tav>
                                      </p:tavLst>
                                    </p:anim>
                                    <p:anim calcmode="lin" valueType="num">
                                      <p:cBhvr>
                                        <p:cTn id="19" dur="500" fill="hold"/>
                                        <p:tgtEl>
                                          <p:spTgt spid="3">
                                            <p:graphicEl>
                                              <a:dgm id="{4A27822A-47B9-4B47-AA82-4877C99D37AA}"/>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3">
                                            <p:graphicEl>
                                              <a:dgm id="{48B65A9B-C3D0-49C5-9CD9-2E95C765211D}"/>
                                            </p:graphicEl>
                                          </p:spTgt>
                                        </p:tgtEl>
                                        <p:attrNameLst>
                                          <p:attrName>style.visibility</p:attrName>
                                        </p:attrNameLst>
                                      </p:cBhvr>
                                      <p:to>
                                        <p:strVal val="visible"/>
                                      </p:to>
                                    </p:set>
                                    <p:animEffect transition="in" filter="fade">
                                      <p:cBhvr>
                                        <p:cTn id="22" dur="500"/>
                                        <p:tgtEl>
                                          <p:spTgt spid="3">
                                            <p:graphicEl>
                                              <a:dgm id="{48B65A9B-C3D0-49C5-9CD9-2E95C765211D}"/>
                                            </p:graphicEl>
                                          </p:spTgt>
                                        </p:tgtEl>
                                      </p:cBhvr>
                                    </p:animEffect>
                                    <p:anim calcmode="lin" valueType="num">
                                      <p:cBhvr>
                                        <p:cTn id="23" dur="500" fill="hold"/>
                                        <p:tgtEl>
                                          <p:spTgt spid="3">
                                            <p:graphicEl>
                                              <a:dgm id="{48B65A9B-C3D0-49C5-9CD9-2E95C765211D}"/>
                                            </p:graphicEl>
                                          </p:spTgt>
                                        </p:tgtEl>
                                        <p:attrNameLst>
                                          <p:attrName>ppt_x</p:attrName>
                                        </p:attrNameLst>
                                      </p:cBhvr>
                                      <p:tavLst>
                                        <p:tav tm="0">
                                          <p:val>
                                            <p:strVal val="#ppt_x"/>
                                          </p:val>
                                        </p:tav>
                                        <p:tav tm="100000">
                                          <p:val>
                                            <p:strVal val="#ppt_x"/>
                                          </p:val>
                                        </p:tav>
                                      </p:tavLst>
                                    </p:anim>
                                    <p:anim calcmode="lin" valueType="num">
                                      <p:cBhvr>
                                        <p:cTn id="24" dur="500" fill="hold"/>
                                        <p:tgtEl>
                                          <p:spTgt spid="3">
                                            <p:graphicEl>
                                              <a:dgm id="{48B65A9B-C3D0-49C5-9CD9-2E95C765211D}"/>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800"/>
                                  </p:stCondLst>
                                  <p:childTnLst>
                                    <p:set>
                                      <p:cBhvr>
                                        <p:cTn id="26" dur="1" fill="hold">
                                          <p:stCondLst>
                                            <p:cond delay="0"/>
                                          </p:stCondLst>
                                        </p:cTn>
                                        <p:tgtEl>
                                          <p:spTgt spid="3">
                                            <p:graphicEl>
                                              <a:dgm id="{91803EE8-7D47-4C8D-BC5C-AF3DCCF9E6EC}"/>
                                            </p:graphicEl>
                                          </p:spTgt>
                                        </p:tgtEl>
                                        <p:attrNameLst>
                                          <p:attrName>style.visibility</p:attrName>
                                        </p:attrNameLst>
                                      </p:cBhvr>
                                      <p:to>
                                        <p:strVal val="visible"/>
                                      </p:to>
                                    </p:set>
                                    <p:animEffect transition="in" filter="fade">
                                      <p:cBhvr>
                                        <p:cTn id="27" dur="500"/>
                                        <p:tgtEl>
                                          <p:spTgt spid="3">
                                            <p:graphicEl>
                                              <a:dgm id="{91803EE8-7D47-4C8D-BC5C-AF3DCCF9E6EC}"/>
                                            </p:graphicEl>
                                          </p:spTgt>
                                        </p:tgtEl>
                                      </p:cBhvr>
                                    </p:animEffect>
                                    <p:anim calcmode="lin" valueType="num">
                                      <p:cBhvr>
                                        <p:cTn id="28" dur="500" fill="hold"/>
                                        <p:tgtEl>
                                          <p:spTgt spid="3">
                                            <p:graphicEl>
                                              <a:dgm id="{91803EE8-7D47-4C8D-BC5C-AF3DCCF9E6EC}"/>
                                            </p:graphicEl>
                                          </p:spTgt>
                                        </p:tgtEl>
                                        <p:attrNameLst>
                                          <p:attrName>ppt_x</p:attrName>
                                        </p:attrNameLst>
                                      </p:cBhvr>
                                      <p:tavLst>
                                        <p:tav tm="0">
                                          <p:val>
                                            <p:strVal val="#ppt_x"/>
                                          </p:val>
                                        </p:tav>
                                        <p:tav tm="100000">
                                          <p:val>
                                            <p:strVal val="#ppt_x"/>
                                          </p:val>
                                        </p:tav>
                                      </p:tavLst>
                                    </p:anim>
                                    <p:anim calcmode="lin" valueType="num">
                                      <p:cBhvr>
                                        <p:cTn id="29" dur="500" fill="hold"/>
                                        <p:tgtEl>
                                          <p:spTgt spid="3">
                                            <p:graphicEl>
                                              <a:dgm id="{91803EE8-7D47-4C8D-BC5C-AF3DCCF9E6EC}"/>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700"/>
                                  </p:stCondLst>
                                  <p:childTnLst>
                                    <p:set>
                                      <p:cBhvr>
                                        <p:cTn id="31" dur="1" fill="hold">
                                          <p:stCondLst>
                                            <p:cond delay="0"/>
                                          </p:stCondLst>
                                        </p:cTn>
                                        <p:tgtEl>
                                          <p:spTgt spid="3">
                                            <p:graphicEl>
                                              <a:dgm id="{ED8DE2AF-5C05-41CF-9CF5-612CA1B6D076}"/>
                                            </p:graphicEl>
                                          </p:spTgt>
                                        </p:tgtEl>
                                        <p:attrNameLst>
                                          <p:attrName>style.visibility</p:attrName>
                                        </p:attrNameLst>
                                      </p:cBhvr>
                                      <p:to>
                                        <p:strVal val="visible"/>
                                      </p:to>
                                    </p:set>
                                    <p:animEffect transition="in" filter="fade">
                                      <p:cBhvr>
                                        <p:cTn id="32" dur="500"/>
                                        <p:tgtEl>
                                          <p:spTgt spid="3">
                                            <p:graphicEl>
                                              <a:dgm id="{ED8DE2AF-5C05-41CF-9CF5-612CA1B6D076}"/>
                                            </p:graphicEl>
                                          </p:spTgt>
                                        </p:tgtEl>
                                      </p:cBhvr>
                                    </p:animEffect>
                                    <p:anim calcmode="lin" valueType="num">
                                      <p:cBhvr>
                                        <p:cTn id="33" dur="500" fill="hold"/>
                                        <p:tgtEl>
                                          <p:spTgt spid="3">
                                            <p:graphicEl>
                                              <a:dgm id="{ED8DE2AF-5C05-41CF-9CF5-612CA1B6D076}"/>
                                            </p:graphicEl>
                                          </p:spTgt>
                                        </p:tgtEl>
                                        <p:attrNameLst>
                                          <p:attrName>ppt_x</p:attrName>
                                        </p:attrNameLst>
                                      </p:cBhvr>
                                      <p:tavLst>
                                        <p:tav tm="0">
                                          <p:val>
                                            <p:strVal val="#ppt_x"/>
                                          </p:val>
                                        </p:tav>
                                        <p:tav tm="100000">
                                          <p:val>
                                            <p:strVal val="#ppt_x"/>
                                          </p:val>
                                        </p:tav>
                                      </p:tavLst>
                                    </p:anim>
                                    <p:anim calcmode="lin" valueType="num">
                                      <p:cBhvr>
                                        <p:cTn id="34" dur="500" fill="hold"/>
                                        <p:tgtEl>
                                          <p:spTgt spid="3">
                                            <p:graphicEl>
                                              <a:dgm id="{ED8DE2AF-5C05-41CF-9CF5-612CA1B6D076}"/>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3">
                                            <p:graphicEl>
                                              <a:dgm id="{E969ECD1-6C55-4E0F-85DE-F310736085E5}"/>
                                            </p:graphicEl>
                                          </p:spTgt>
                                        </p:tgtEl>
                                        <p:attrNameLst>
                                          <p:attrName>style.visibility</p:attrName>
                                        </p:attrNameLst>
                                      </p:cBhvr>
                                      <p:to>
                                        <p:strVal val="visible"/>
                                      </p:to>
                                    </p:set>
                                    <p:animEffect transition="in" filter="fade">
                                      <p:cBhvr>
                                        <p:cTn id="37" dur="500"/>
                                        <p:tgtEl>
                                          <p:spTgt spid="3">
                                            <p:graphicEl>
                                              <a:dgm id="{E969ECD1-6C55-4E0F-85DE-F310736085E5}"/>
                                            </p:graphicEl>
                                          </p:spTgt>
                                        </p:tgtEl>
                                      </p:cBhvr>
                                    </p:animEffect>
                                    <p:anim calcmode="lin" valueType="num">
                                      <p:cBhvr>
                                        <p:cTn id="38" dur="500" fill="hold"/>
                                        <p:tgtEl>
                                          <p:spTgt spid="3">
                                            <p:graphicEl>
                                              <a:dgm id="{E969ECD1-6C55-4E0F-85DE-F310736085E5}"/>
                                            </p:graphicEl>
                                          </p:spTgt>
                                        </p:tgtEl>
                                        <p:attrNameLst>
                                          <p:attrName>ppt_x</p:attrName>
                                        </p:attrNameLst>
                                      </p:cBhvr>
                                      <p:tavLst>
                                        <p:tav tm="0">
                                          <p:val>
                                            <p:strVal val="#ppt_x"/>
                                          </p:val>
                                        </p:tav>
                                        <p:tav tm="100000">
                                          <p:val>
                                            <p:strVal val="#ppt_x"/>
                                          </p:val>
                                        </p:tav>
                                      </p:tavLst>
                                    </p:anim>
                                    <p:anim calcmode="lin" valueType="num">
                                      <p:cBhvr>
                                        <p:cTn id="39" dur="500" fill="hold"/>
                                        <p:tgtEl>
                                          <p:spTgt spid="3">
                                            <p:graphicEl>
                                              <a:dgm id="{E969ECD1-6C55-4E0F-85DE-F310736085E5}"/>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3">
                                            <p:graphicEl>
                                              <a:dgm id="{28921901-88CD-4F28-ABB3-A71653C9AB76}"/>
                                            </p:graphicEl>
                                          </p:spTgt>
                                        </p:tgtEl>
                                        <p:attrNameLst>
                                          <p:attrName>style.visibility</p:attrName>
                                        </p:attrNameLst>
                                      </p:cBhvr>
                                      <p:to>
                                        <p:strVal val="visible"/>
                                      </p:to>
                                    </p:set>
                                    <p:animEffect transition="in" filter="fade">
                                      <p:cBhvr>
                                        <p:cTn id="42" dur="500"/>
                                        <p:tgtEl>
                                          <p:spTgt spid="3">
                                            <p:graphicEl>
                                              <a:dgm id="{28921901-88CD-4F28-ABB3-A71653C9AB76}"/>
                                            </p:graphicEl>
                                          </p:spTgt>
                                        </p:tgtEl>
                                      </p:cBhvr>
                                    </p:animEffect>
                                    <p:anim calcmode="lin" valueType="num">
                                      <p:cBhvr>
                                        <p:cTn id="43" dur="500" fill="hold"/>
                                        <p:tgtEl>
                                          <p:spTgt spid="3">
                                            <p:graphicEl>
                                              <a:dgm id="{28921901-88CD-4F28-ABB3-A71653C9AB76}"/>
                                            </p:graphicEl>
                                          </p:spTgt>
                                        </p:tgtEl>
                                        <p:attrNameLst>
                                          <p:attrName>ppt_x</p:attrName>
                                        </p:attrNameLst>
                                      </p:cBhvr>
                                      <p:tavLst>
                                        <p:tav tm="0">
                                          <p:val>
                                            <p:strVal val="#ppt_x"/>
                                          </p:val>
                                        </p:tav>
                                        <p:tav tm="100000">
                                          <p:val>
                                            <p:strVal val="#ppt_x"/>
                                          </p:val>
                                        </p:tav>
                                      </p:tavLst>
                                    </p:anim>
                                    <p:anim calcmode="lin" valueType="num">
                                      <p:cBhvr>
                                        <p:cTn id="44" dur="500" fill="hold"/>
                                        <p:tgtEl>
                                          <p:spTgt spid="3">
                                            <p:graphicEl>
                                              <a:dgm id="{28921901-88CD-4F28-ABB3-A71653C9AB76}"/>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00"/>
                                  </p:stCondLst>
                                  <p:childTnLst>
                                    <p:set>
                                      <p:cBhvr>
                                        <p:cTn id="46" dur="1" fill="hold">
                                          <p:stCondLst>
                                            <p:cond delay="0"/>
                                          </p:stCondLst>
                                        </p:cTn>
                                        <p:tgtEl>
                                          <p:spTgt spid="3">
                                            <p:graphicEl>
                                              <a:dgm id="{6763903E-01C8-4DE6-84CA-A57E4793EFFD}"/>
                                            </p:graphicEl>
                                          </p:spTgt>
                                        </p:tgtEl>
                                        <p:attrNameLst>
                                          <p:attrName>style.visibility</p:attrName>
                                        </p:attrNameLst>
                                      </p:cBhvr>
                                      <p:to>
                                        <p:strVal val="visible"/>
                                      </p:to>
                                    </p:set>
                                    <p:animEffect transition="in" filter="fade">
                                      <p:cBhvr>
                                        <p:cTn id="47" dur="500"/>
                                        <p:tgtEl>
                                          <p:spTgt spid="3">
                                            <p:graphicEl>
                                              <a:dgm id="{6763903E-01C8-4DE6-84CA-A57E4793EFFD}"/>
                                            </p:graphicEl>
                                          </p:spTgt>
                                        </p:tgtEl>
                                      </p:cBhvr>
                                    </p:animEffect>
                                    <p:anim calcmode="lin" valueType="num">
                                      <p:cBhvr>
                                        <p:cTn id="48" dur="500" fill="hold"/>
                                        <p:tgtEl>
                                          <p:spTgt spid="3">
                                            <p:graphicEl>
                                              <a:dgm id="{6763903E-01C8-4DE6-84CA-A57E4793EFFD}"/>
                                            </p:graphicEl>
                                          </p:spTgt>
                                        </p:tgtEl>
                                        <p:attrNameLst>
                                          <p:attrName>ppt_x</p:attrName>
                                        </p:attrNameLst>
                                      </p:cBhvr>
                                      <p:tavLst>
                                        <p:tav tm="0">
                                          <p:val>
                                            <p:strVal val="#ppt_x"/>
                                          </p:val>
                                        </p:tav>
                                        <p:tav tm="100000">
                                          <p:val>
                                            <p:strVal val="#ppt_x"/>
                                          </p:val>
                                        </p:tav>
                                      </p:tavLst>
                                    </p:anim>
                                    <p:anim calcmode="lin" valueType="num">
                                      <p:cBhvr>
                                        <p:cTn id="49" dur="500" fill="hold"/>
                                        <p:tgtEl>
                                          <p:spTgt spid="3">
                                            <p:graphicEl>
                                              <a:dgm id="{6763903E-01C8-4DE6-84CA-A57E4793EFF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rev="1"/>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Picture Layout</a:t>
            </a:r>
            <a:endParaRPr lang="en-US"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3733800" y="990600"/>
            <a:ext cx="4740629" cy="35732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 Placeholder 6"/>
          <p:cNvSpPr>
            <a:spLocks noGrp="1"/>
          </p:cNvSpPr>
          <p:nvPr>
            <p:ph type="body" sz="half" idx="2"/>
          </p:nvPr>
        </p:nvSpPr>
        <p:spPr>
          <a:xfrm>
            <a:off x="1066800" y="1524000"/>
            <a:ext cx="2286000" cy="1600200"/>
          </a:xfrm>
        </p:spPr>
        <p:txBody>
          <a:bodyPr/>
          <a:lstStyle/>
          <a:p>
            <a:pPr algn="l"/>
            <a:r>
              <a:rPr lang="en-US" dirty="0" smtClean="0"/>
              <a:t>Picture description</a:t>
            </a:r>
            <a:endParaRPr lang="en-US" dirty="0"/>
          </a:p>
        </p:txBody>
      </p:sp>
    </p:spTree>
    <p:extLst>
      <p:ext uri="{BB962C8B-B14F-4D97-AF65-F5344CB8AC3E}">
        <p14:creationId xmlns:p14="http://schemas.microsoft.com/office/powerpoint/2010/main" val="2272692033"/>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9086" y="1066800"/>
            <a:ext cx="4103914" cy="4267200"/>
          </a:xfrm>
          <a:prstGeom prst="roundRect">
            <a:avLst/>
          </a:prstGeom>
          <a:gradFill>
            <a:gsLst>
              <a:gs pos="37000">
                <a:schemeClr val="accent1">
                  <a:lumMod val="50000"/>
                </a:schemeClr>
              </a:gs>
              <a:gs pos="99583">
                <a:schemeClr val="accent1">
                  <a:lumMod val="40000"/>
                  <a:lumOff val="60000"/>
                </a:schemeClr>
              </a:gs>
              <a:gs pos="94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6" name="Rounded Rectangle 15"/>
          <p:cNvSpPr/>
          <p:nvPr/>
        </p:nvSpPr>
        <p:spPr>
          <a:xfrm>
            <a:off x="5040086" y="1066800"/>
            <a:ext cx="4103914" cy="4267200"/>
          </a:xfrm>
          <a:prstGeom prst="roundRect">
            <a:avLst/>
          </a:prstGeom>
          <a:gradFill>
            <a:gsLst>
              <a:gs pos="37000">
                <a:schemeClr val="accent1">
                  <a:lumMod val="50000"/>
                </a:schemeClr>
              </a:gs>
              <a:gs pos="99583">
                <a:schemeClr val="accent1">
                  <a:lumMod val="40000"/>
                  <a:lumOff val="60000"/>
                </a:schemeClr>
              </a:gs>
              <a:gs pos="94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Content Placeholder 7"/>
          <p:cNvSpPr>
            <a:spLocks noGrp="1"/>
          </p:cNvSpPr>
          <p:nvPr>
            <p:ph sz="half" idx="1"/>
          </p:nvPr>
        </p:nvSpPr>
        <p:spPr>
          <a:xfrm>
            <a:off x="1230086" y="1828800"/>
            <a:ext cx="3505200" cy="3810000"/>
          </a:xfrm>
        </p:spPr>
        <p:txBody>
          <a:bodyPr/>
          <a:lstStyle/>
          <a:p>
            <a:r>
              <a:rPr lang="en-US" smtClean="0"/>
              <a:t>QUICK FACT</a:t>
            </a:r>
          </a:p>
          <a:p>
            <a:r>
              <a:rPr lang="en-US" smtClean="0"/>
              <a:t>A content placeholder.  Use for text, graphics, tables and graphs.  You can change this text or delete it. A content placeholder.  Use for text, graphics, tables and graphs.  You can change this text or delete it. A content placeholder.  Use for text, graphics, tables and graphs.  You can change this text or delete it.</a:t>
            </a:r>
          </a:p>
          <a:p>
            <a:endParaRPr lang="en-US" smtClean="0"/>
          </a:p>
          <a:p>
            <a:r>
              <a:rPr lang="en-US" smtClean="0"/>
              <a:t>A content placeholder.  Use for text, graphics, tables and graphs.  You can change this text or delete it.</a:t>
            </a:r>
          </a:p>
          <a:p>
            <a:endParaRPr lang="en-US" dirty="0"/>
          </a:p>
        </p:txBody>
      </p:sp>
      <p:sp>
        <p:nvSpPr>
          <p:cNvPr id="17" name="Content Placeholder 16"/>
          <p:cNvSpPr>
            <a:spLocks noGrp="1"/>
          </p:cNvSpPr>
          <p:nvPr>
            <p:ph sz="half" idx="2"/>
          </p:nvPr>
        </p:nvSpPr>
        <p:spPr>
          <a:xfrm>
            <a:off x="5344886" y="1828800"/>
            <a:ext cx="3429000" cy="3810000"/>
          </a:xfrm>
        </p:spPr>
        <p:txBody>
          <a:bodyPr/>
          <a:lstStyle/>
          <a:p>
            <a:r>
              <a:rPr lang="en-US" dirty="0" smtClean="0"/>
              <a:t>QUICK FACT</a:t>
            </a:r>
          </a:p>
          <a:p>
            <a:r>
              <a:rPr lang="en-US" dirty="0" smtClean="0"/>
              <a:t>A content placeholder.  Use for text, graphics, tables and graphs.  You can change this text or delete it. A content placeholder.  Use for text, graphics, tables and graphs.  You can change this text or delete it. A content placeholder.  Use for text, graphics, tables and graphs.  You can change this text or delete it.</a:t>
            </a:r>
          </a:p>
          <a:p>
            <a:endParaRPr lang="en-US" dirty="0" smtClean="0"/>
          </a:p>
          <a:p>
            <a:r>
              <a:rPr lang="en-US" dirty="0" smtClean="0"/>
              <a:t>A content placeholder.  Use for text, graphics, tables and graphs.  You can change this text or delete it.</a:t>
            </a:r>
          </a:p>
          <a:p>
            <a:endParaRPr lang="en-US" dirty="0" smtClean="0"/>
          </a:p>
          <a:p>
            <a:endParaRPr lang="en-US" dirty="0"/>
          </a:p>
        </p:txBody>
      </p:sp>
      <p:sp>
        <p:nvSpPr>
          <p:cNvPr id="4" name="Title 3"/>
          <p:cNvSpPr>
            <a:spLocks noGrp="1"/>
          </p:cNvSpPr>
          <p:nvPr>
            <p:ph type="title"/>
          </p:nvPr>
        </p:nvSpPr>
        <p:spPr/>
        <p:txBody>
          <a:bodyPr/>
          <a:lstStyle/>
          <a:p>
            <a:r>
              <a:rPr lang="en-US" smtClean="0"/>
              <a:t>A Two Column Page Layout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680" y="4461165"/>
            <a:ext cx="3294920" cy="2625435"/>
          </a:xfrm>
          <a:prstGeom prst="rect">
            <a:avLst/>
          </a:prstGeom>
        </p:spPr>
      </p:pic>
    </p:spTree>
    <p:extLst>
      <p:ext uri="{BB962C8B-B14F-4D97-AF65-F5344CB8AC3E}">
        <p14:creationId xmlns:p14="http://schemas.microsoft.com/office/powerpoint/2010/main" val="1691110360"/>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2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1215571"/>
            <a:ext cx="8305800" cy="5105400"/>
          </a:xfrm>
          <a:prstGeom prst="roundRect">
            <a:avLst/>
          </a:prstGeom>
          <a:gradFill>
            <a:gsLst>
              <a:gs pos="30000">
                <a:schemeClr val="accent1">
                  <a:lumMod val="50000"/>
                  <a:alpha val="89000"/>
                </a:schemeClr>
              </a:gs>
              <a:gs pos="99583">
                <a:schemeClr val="accent2">
                  <a:lumMod val="40000"/>
                  <a:lumOff val="60000"/>
                </a:schemeClr>
              </a:gs>
              <a:gs pos="82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1"/>
          </p:nvPr>
        </p:nvSpPr>
        <p:spPr>
          <a:xfrm>
            <a:off x="457200" y="3200401"/>
            <a:ext cx="2743200" cy="2666999"/>
          </a:xfrm>
        </p:spPr>
        <p:txBody>
          <a:bodyPr>
            <a:normAutofit/>
          </a:bodyPr>
          <a:lstStyle/>
          <a:p>
            <a:r>
              <a:rPr lang="en-US" dirty="0" smtClean="0"/>
              <a:t>A description of the first picture.  You may change this text.</a:t>
            </a:r>
          </a:p>
          <a:p>
            <a:endParaRPr lang="en-US" dirty="0" smtClean="0"/>
          </a:p>
          <a:p>
            <a:r>
              <a:rPr lang="en-US" dirty="0" smtClean="0"/>
              <a:t>A second place holder is available here.  Add as much text as you would like.</a:t>
            </a:r>
            <a:endParaRPr lang="en-US" dirty="0"/>
          </a:p>
        </p:txBody>
      </p:sp>
      <p:sp>
        <p:nvSpPr>
          <p:cNvPr id="10" name="Content Placeholder 9"/>
          <p:cNvSpPr>
            <a:spLocks noGrp="1"/>
          </p:cNvSpPr>
          <p:nvPr>
            <p:ph sz="half" idx="2"/>
          </p:nvPr>
        </p:nvSpPr>
        <p:spPr>
          <a:xfrm>
            <a:off x="3238500" y="3200401"/>
            <a:ext cx="2743200" cy="2666999"/>
          </a:xfrm>
        </p:spPr>
        <p:txBody>
          <a:bodyPr>
            <a:normAutofit/>
          </a:bodyPr>
          <a:lstStyle/>
          <a:p>
            <a:r>
              <a:rPr lang="en-US" dirty="0" smtClean="0"/>
              <a:t>A description of the second picture.  You may change this text.</a:t>
            </a:r>
          </a:p>
          <a:p>
            <a:endParaRPr lang="en-US" dirty="0" smtClean="0"/>
          </a:p>
          <a:p>
            <a:r>
              <a:rPr lang="en-US" dirty="0" smtClean="0"/>
              <a:t>A second place holder is available here.  Add as much text as you would like.</a:t>
            </a:r>
          </a:p>
        </p:txBody>
      </p:sp>
      <p:sp>
        <p:nvSpPr>
          <p:cNvPr id="12" name="Content Placeholder 11"/>
          <p:cNvSpPr>
            <a:spLocks noGrp="1"/>
          </p:cNvSpPr>
          <p:nvPr>
            <p:ph sz="half" idx="14"/>
          </p:nvPr>
        </p:nvSpPr>
        <p:spPr>
          <a:xfrm>
            <a:off x="6019800" y="3200401"/>
            <a:ext cx="2743200" cy="2666999"/>
          </a:xfrm>
        </p:spPr>
        <p:txBody>
          <a:bodyPr>
            <a:normAutofit/>
          </a:bodyPr>
          <a:lstStyle/>
          <a:p>
            <a:r>
              <a:rPr lang="en-US" dirty="0" smtClean="0"/>
              <a:t>A description of the third picture.  You may change this text.</a:t>
            </a:r>
          </a:p>
          <a:p>
            <a:endParaRPr lang="en-US" dirty="0" smtClean="0"/>
          </a:p>
          <a:p>
            <a:pPr>
              <a:buNone/>
            </a:pPr>
            <a:endParaRPr lang="en-US" dirty="0"/>
          </a:p>
        </p:txBody>
      </p:sp>
      <p:sp>
        <p:nvSpPr>
          <p:cNvPr id="8" name="Title 7"/>
          <p:cNvSpPr>
            <a:spLocks noGrp="1"/>
          </p:cNvSpPr>
          <p:nvPr>
            <p:ph type="title"/>
          </p:nvPr>
        </p:nvSpPr>
        <p:spPr/>
        <p:txBody>
          <a:bodyPr/>
          <a:lstStyle/>
          <a:p>
            <a:r>
              <a:rPr lang="en-US" smtClean="0"/>
              <a:t>Three Picture Page Layout</a:t>
            </a:r>
            <a:endParaRPr lang="en-US" dirty="0"/>
          </a:p>
        </p:txBody>
      </p:sp>
      <p:sp>
        <p:nvSpPr>
          <p:cNvPr id="21" name="Right Arrow 20"/>
          <p:cNvSpPr/>
          <p:nvPr/>
        </p:nvSpPr>
        <p:spPr>
          <a:xfrm>
            <a:off x="2819400" y="1981200"/>
            <a:ext cx="571500" cy="457200"/>
          </a:xfrm>
          <a:prstGeom prst="rightArrow">
            <a:avLst/>
          </a:prstGeom>
          <a:solidFill>
            <a:schemeClr val="accent1">
              <a:lumMod val="40000"/>
              <a:lumOff val="60000"/>
            </a:schemeClr>
          </a:solidFill>
          <a:ln/>
        </p:spPr>
        <p:style>
          <a:lnRef idx="3">
            <a:schemeClr val="lt1"/>
          </a:lnRef>
          <a:fillRef idx="1003">
            <a:schemeClr val="dk2"/>
          </a:fillRef>
          <a:effectRef idx="1">
            <a:schemeClr val="accent2"/>
          </a:effectRef>
          <a:fontRef idx="minor">
            <a:schemeClr val="lt1"/>
          </a:fontRef>
        </p:style>
        <p:txBody>
          <a:bodyPr rtlCol="0" anchor="ctr"/>
          <a:lstStyle/>
          <a:p>
            <a:pPr algn="ctr"/>
            <a:endParaRPr lang="en-US">
              <a:solidFill>
                <a:srgbClr val="FF0000"/>
              </a:solidFill>
            </a:endParaRPr>
          </a:p>
        </p:txBody>
      </p:sp>
      <p:sp>
        <p:nvSpPr>
          <p:cNvPr id="14" name="Right Arrow 13"/>
          <p:cNvSpPr/>
          <p:nvPr/>
        </p:nvSpPr>
        <p:spPr>
          <a:xfrm>
            <a:off x="5715000" y="1905000"/>
            <a:ext cx="571500" cy="457200"/>
          </a:xfrm>
          <a:prstGeom prst="rightArrow">
            <a:avLst/>
          </a:prstGeom>
          <a:solidFill>
            <a:schemeClr val="accent1">
              <a:lumMod val="40000"/>
              <a:lumOff val="60000"/>
            </a:schemeClr>
          </a:solidFill>
          <a:ln/>
        </p:spPr>
        <p:style>
          <a:lnRef idx="3">
            <a:schemeClr val="lt1"/>
          </a:lnRef>
          <a:fillRef idx="1003">
            <a:schemeClr val="dk2"/>
          </a:fillRef>
          <a:effectRef idx="1">
            <a:schemeClr val="accent2"/>
          </a:effectRef>
          <a:fontRef idx="minor">
            <a:schemeClr val="lt1"/>
          </a:fontRef>
        </p:style>
        <p:txBody>
          <a:bodyPr rtlCol="0" anchor="ctr"/>
          <a:lstStyle/>
          <a:p>
            <a:pPr algn="ctr"/>
            <a:endParaRPr lang="en-US"/>
          </a:p>
        </p:txBody>
      </p:sp>
      <p:pic>
        <p:nvPicPr>
          <p:cNvPr id="3" name="Content Placeholder 2"/>
          <p:cNvPicPr>
            <a:picLocks noGrp="1" noChangeAspect="1"/>
          </p:cNvPicPr>
          <p:nvPr>
            <p:ph sz="half" idx="15"/>
          </p:nvPr>
        </p:nvPicPr>
        <p:blipFill>
          <a:blip r:embed="rId2" cstate="print">
            <a:extLst>
              <a:ext uri="{28A0092B-C50C-407E-A947-70E740481C1C}">
                <a14:useLocalDpi xmlns:a14="http://schemas.microsoft.com/office/drawing/2010/main" val="0"/>
              </a:ext>
            </a:extLst>
          </a:blip>
          <a:stretch>
            <a:fillRect/>
          </a:stretch>
        </p:blipFill>
        <p:spPr>
          <a:xfrm>
            <a:off x="838200" y="1447800"/>
            <a:ext cx="1752600" cy="1752600"/>
          </a:xfrm>
        </p:spPr>
      </p:pic>
      <p:pic>
        <p:nvPicPr>
          <p:cNvPr id="5" name="Content Placeholder 4"/>
          <p:cNvPicPr>
            <a:picLocks noGrp="1" noChangeAspect="1"/>
          </p:cNvPicPr>
          <p:nvPr>
            <p:ph sz="half" idx="16"/>
          </p:nvPr>
        </p:nvPicPr>
        <p:blipFill>
          <a:blip r:embed="rId3" cstate="print">
            <a:extLst>
              <a:ext uri="{28A0092B-C50C-407E-A947-70E740481C1C}">
                <a14:useLocalDpi xmlns:a14="http://schemas.microsoft.com/office/drawing/2010/main" val="0"/>
              </a:ext>
            </a:extLst>
          </a:blip>
          <a:stretch>
            <a:fillRect/>
          </a:stretch>
        </p:blipFill>
        <p:spPr>
          <a:xfrm>
            <a:off x="3543300" y="1301750"/>
            <a:ext cx="2120900" cy="2120900"/>
          </a:xfrm>
        </p:spPr>
      </p:pic>
      <p:pic>
        <p:nvPicPr>
          <p:cNvPr id="7" name="Content Placeholder 6"/>
          <p:cNvPicPr>
            <a:picLocks noGrp="1" noChangeAspect="1"/>
          </p:cNvPicPr>
          <p:nvPr>
            <p:ph sz="half" idx="17"/>
          </p:nvPr>
        </p:nvPicPr>
        <p:blipFill>
          <a:blip r:embed="rId4" cstate="print">
            <a:extLst>
              <a:ext uri="{28A0092B-C50C-407E-A947-70E740481C1C}">
                <a14:useLocalDpi xmlns:a14="http://schemas.microsoft.com/office/drawing/2010/main" val="0"/>
              </a:ext>
            </a:extLst>
          </a:blip>
          <a:stretch>
            <a:fillRect/>
          </a:stretch>
        </p:blipFill>
        <p:spPr>
          <a:xfrm>
            <a:off x="6553200" y="1447800"/>
            <a:ext cx="1676400" cy="1676400"/>
          </a:xfrm>
        </p:spPr>
      </p:pic>
    </p:spTree>
    <p:extLst>
      <p:ext uri="{BB962C8B-B14F-4D97-AF65-F5344CB8AC3E}">
        <p14:creationId xmlns:p14="http://schemas.microsoft.com/office/powerpoint/2010/main" val="828693999"/>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9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48">
                                          <p:stCondLst>
                                            <p:cond delay="0"/>
                                          </p:stCondLst>
                                        </p:cTn>
                                        <p:tgtEl>
                                          <p:spTgt spid="3"/>
                                        </p:tgtEl>
                                      </p:cBhvr>
                                    </p:animEffect>
                                    <p:anim calcmode="lin" valueType="num">
                                      <p:cBhvr>
                                        <p:cTn id="8" dur="109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98" tmFilter="0, 0; 0.125,0.2665; 0.25,0.4; 0.375,0.465; 0.5,0.5;  0.625,0.535; 0.75,0.6; 0.875,0.7335; 1,1">
                                          <p:stCondLst>
                                            <p:cond delay="398"/>
                                          </p:stCondLst>
                                        </p:cTn>
                                        <p:tgtEl>
                                          <p:spTgt spid="3"/>
                                        </p:tgtEl>
                                        <p:attrNameLst>
                                          <p:attrName>ppt_y</p:attrName>
                                        </p:attrNameLst>
                                      </p:cBhvr>
                                      <p:tavLst>
                                        <p:tav tm="0" fmla="#ppt_y-sin(pi*$)/9">
                                          <p:val>
                                            <p:fltVal val="0"/>
                                          </p:val>
                                        </p:tav>
                                        <p:tav tm="100000">
                                          <p:val>
                                            <p:fltVal val="1"/>
                                          </p:val>
                                        </p:tav>
                                      </p:tavLst>
                                    </p:anim>
                                    <p:anim calcmode="lin" valueType="num">
                                      <p:cBhvr>
                                        <p:cTn id="11" dur="199" tmFilter="0, 0; 0.125,0.2665; 0.25,0.4; 0.375,0.465; 0.5,0.5;  0.625,0.535; 0.75,0.6; 0.875,0.7335; 1,1">
                                          <p:stCondLst>
                                            <p:cond delay="794"/>
                                          </p:stCondLst>
                                        </p:cTn>
                                        <p:tgtEl>
                                          <p:spTgt spid="3"/>
                                        </p:tgtEl>
                                        <p:attrNameLst>
                                          <p:attrName>ppt_y</p:attrName>
                                        </p:attrNameLst>
                                      </p:cBhvr>
                                      <p:tavLst>
                                        <p:tav tm="0" fmla="#ppt_y-sin(pi*$)/27">
                                          <p:val>
                                            <p:fltVal val="0"/>
                                          </p:val>
                                        </p:tav>
                                        <p:tav tm="100000">
                                          <p:val>
                                            <p:fltVal val="1"/>
                                          </p:val>
                                        </p:tav>
                                      </p:tavLst>
                                    </p:anim>
                                    <p:anim calcmode="lin" valueType="num">
                                      <p:cBhvr>
                                        <p:cTn id="12" dur="98" tmFilter="0, 0; 0.125,0.2665; 0.25,0.4; 0.375,0.465; 0.5,0.5;  0.625,0.535; 0.75,0.6; 0.875,0.7335; 1,1">
                                          <p:stCondLst>
                                            <p:cond delay="994"/>
                                          </p:stCondLst>
                                        </p:cTn>
                                        <p:tgtEl>
                                          <p:spTgt spid="3"/>
                                        </p:tgtEl>
                                        <p:attrNameLst>
                                          <p:attrName>ppt_y</p:attrName>
                                        </p:attrNameLst>
                                      </p:cBhvr>
                                      <p:tavLst>
                                        <p:tav tm="0" fmla="#ppt_y-sin(pi*$)/81">
                                          <p:val>
                                            <p:fltVal val="0"/>
                                          </p:val>
                                        </p:tav>
                                        <p:tav tm="100000">
                                          <p:val>
                                            <p:fltVal val="1"/>
                                          </p:val>
                                        </p:tav>
                                      </p:tavLst>
                                    </p:anim>
                                    <p:animScale>
                                      <p:cBhvr>
                                        <p:cTn id="13" dur="16">
                                          <p:stCondLst>
                                            <p:cond delay="390"/>
                                          </p:stCondLst>
                                        </p:cTn>
                                        <p:tgtEl>
                                          <p:spTgt spid="3"/>
                                        </p:tgtEl>
                                      </p:cBhvr>
                                      <p:to x="100000" y="60000"/>
                                    </p:animScale>
                                    <p:animScale>
                                      <p:cBhvr>
                                        <p:cTn id="14" dur="100" decel="50000">
                                          <p:stCondLst>
                                            <p:cond delay="406"/>
                                          </p:stCondLst>
                                        </p:cTn>
                                        <p:tgtEl>
                                          <p:spTgt spid="3"/>
                                        </p:tgtEl>
                                      </p:cBhvr>
                                      <p:to x="100000" y="100000"/>
                                    </p:animScale>
                                    <p:animScale>
                                      <p:cBhvr>
                                        <p:cTn id="15" dur="16">
                                          <p:stCondLst>
                                            <p:cond delay="787"/>
                                          </p:stCondLst>
                                        </p:cTn>
                                        <p:tgtEl>
                                          <p:spTgt spid="3"/>
                                        </p:tgtEl>
                                      </p:cBhvr>
                                      <p:to x="100000" y="80000"/>
                                    </p:animScale>
                                    <p:animScale>
                                      <p:cBhvr>
                                        <p:cTn id="16" dur="100" decel="50000">
                                          <p:stCondLst>
                                            <p:cond delay="803"/>
                                          </p:stCondLst>
                                        </p:cTn>
                                        <p:tgtEl>
                                          <p:spTgt spid="3"/>
                                        </p:tgtEl>
                                      </p:cBhvr>
                                      <p:to x="100000" y="100000"/>
                                    </p:animScale>
                                    <p:animScale>
                                      <p:cBhvr>
                                        <p:cTn id="17" dur="16">
                                          <p:stCondLst>
                                            <p:cond delay="985"/>
                                          </p:stCondLst>
                                        </p:cTn>
                                        <p:tgtEl>
                                          <p:spTgt spid="3"/>
                                        </p:tgtEl>
                                      </p:cBhvr>
                                      <p:to x="100000" y="90000"/>
                                    </p:animScale>
                                    <p:animScale>
                                      <p:cBhvr>
                                        <p:cTn id="18" dur="100" decel="50000">
                                          <p:stCondLst>
                                            <p:cond delay="1001"/>
                                          </p:stCondLst>
                                        </p:cTn>
                                        <p:tgtEl>
                                          <p:spTgt spid="3"/>
                                        </p:tgtEl>
                                      </p:cBhvr>
                                      <p:to x="100000" y="100000"/>
                                    </p:animScale>
                                    <p:animScale>
                                      <p:cBhvr>
                                        <p:cTn id="19" dur="16">
                                          <p:stCondLst>
                                            <p:cond delay="1085"/>
                                          </p:stCondLst>
                                        </p:cTn>
                                        <p:tgtEl>
                                          <p:spTgt spid="3"/>
                                        </p:tgtEl>
                                      </p:cBhvr>
                                      <p:to x="100000" y="95000"/>
                                    </p:animScale>
                                    <p:animScale>
                                      <p:cBhvr>
                                        <p:cTn id="20" dur="100" decel="50000">
                                          <p:stCondLst>
                                            <p:cond delay="1100"/>
                                          </p:stCondLst>
                                        </p:cTn>
                                        <p:tgtEl>
                                          <p:spTgt spid="3"/>
                                        </p:tgtEl>
                                      </p:cBhvr>
                                      <p:to x="100000" y="100000"/>
                                    </p:animScale>
                                  </p:childTnLst>
                                </p:cTn>
                              </p:par>
                              <p:par>
                                <p:cTn id="21" presetID="26" presetClass="entr" presetSubtype="0"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348">
                                          <p:stCondLst>
                                            <p:cond delay="0"/>
                                          </p:stCondLst>
                                        </p:cTn>
                                        <p:tgtEl>
                                          <p:spTgt spid="5"/>
                                        </p:tgtEl>
                                      </p:cBhvr>
                                    </p:animEffect>
                                    <p:anim calcmode="lin" valueType="num">
                                      <p:cBhvr>
                                        <p:cTn id="24" dur="109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3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398" tmFilter="0, 0; 0.125,0.2665; 0.25,0.4; 0.375,0.465; 0.5,0.5;  0.625,0.535; 0.75,0.6; 0.875,0.7335; 1,1">
                                          <p:stCondLst>
                                            <p:cond delay="398"/>
                                          </p:stCondLst>
                                        </p:cTn>
                                        <p:tgtEl>
                                          <p:spTgt spid="5"/>
                                        </p:tgtEl>
                                        <p:attrNameLst>
                                          <p:attrName>ppt_y</p:attrName>
                                        </p:attrNameLst>
                                      </p:cBhvr>
                                      <p:tavLst>
                                        <p:tav tm="0" fmla="#ppt_y-sin(pi*$)/9">
                                          <p:val>
                                            <p:fltVal val="0"/>
                                          </p:val>
                                        </p:tav>
                                        <p:tav tm="100000">
                                          <p:val>
                                            <p:fltVal val="1"/>
                                          </p:val>
                                        </p:tav>
                                      </p:tavLst>
                                    </p:anim>
                                    <p:anim calcmode="lin" valueType="num">
                                      <p:cBhvr>
                                        <p:cTn id="27" dur="199" tmFilter="0, 0; 0.125,0.2665; 0.25,0.4; 0.375,0.465; 0.5,0.5;  0.625,0.535; 0.75,0.6; 0.875,0.7335; 1,1">
                                          <p:stCondLst>
                                            <p:cond delay="794"/>
                                          </p:stCondLst>
                                        </p:cTn>
                                        <p:tgtEl>
                                          <p:spTgt spid="5"/>
                                        </p:tgtEl>
                                        <p:attrNameLst>
                                          <p:attrName>ppt_y</p:attrName>
                                        </p:attrNameLst>
                                      </p:cBhvr>
                                      <p:tavLst>
                                        <p:tav tm="0" fmla="#ppt_y-sin(pi*$)/27">
                                          <p:val>
                                            <p:fltVal val="0"/>
                                          </p:val>
                                        </p:tav>
                                        <p:tav tm="100000">
                                          <p:val>
                                            <p:fltVal val="1"/>
                                          </p:val>
                                        </p:tav>
                                      </p:tavLst>
                                    </p:anim>
                                    <p:anim calcmode="lin" valueType="num">
                                      <p:cBhvr>
                                        <p:cTn id="28" dur="98" tmFilter="0, 0; 0.125,0.2665; 0.25,0.4; 0.375,0.465; 0.5,0.5;  0.625,0.535; 0.75,0.6; 0.875,0.7335; 1,1">
                                          <p:stCondLst>
                                            <p:cond delay="994"/>
                                          </p:stCondLst>
                                        </p:cTn>
                                        <p:tgtEl>
                                          <p:spTgt spid="5"/>
                                        </p:tgtEl>
                                        <p:attrNameLst>
                                          <p:attrName>ppt_y</p:attrName>
                                        </p:attrNameLst>
                                      </p:cBhvr>
                                      <p:tavLst>
                                        <p:tav tm="0" fmla="#ppt_y-sin(pi*$)/81">
                                          <p:val>
                                            <p:fltVal val="0"/>
                                          </p:val>
                                        </p:tav>
                                        <p:tav tm="100000">
                                          <p:val>
                                            <p:fltVal val="1"/>
                                          </p:val>
                                        </p:tav>
                                      </p:tavLst>
                                    </p:anim>
                                    <p:animScale>
                                      <p:cBhvr>
                                        <p:cTn id="29" dur="16">
                                          <p:stCondLst>
                                            <p:cond delay="390"/>
                                          </p:stCondLst>
                                        </p:cTn>
                                        <p:tgtEl>
                                          <p:spTgt spid="5"/>
                                        </p:tgtEl>
                                      </p:cBhvr>
                                      <p:to x="100000" y="60000"/>
                                    </p:animScale>
                                    <p:animScale>
                                      <p:cBhvr>
                                        <p:cTn id="30" dur="100" decel="50000">
                                          <p:stCondLst>
                                            <p:cond delay="406"/>
                                          </p:stCondLst>
                                        </p:cTn>
                                        <p:tgtEl>
                                          <p:spTgt spid="5"/>
                                        </p:tgtEl>
                                      </p:cBhvr>
                                      <p:to x="100000" y="100000"/>
                                    </p:animScale>
                                    <p:animScale>
                                      <p:cBhvr>
                                        <p:cTn id="31" dur="16">
                                          <p:stCondLst>
                                            <p:cond delay="787"/>
                                          </p:stCondLst>
                                        </p:cTn>
                                        <p:tgtEl>
                                          <p:spTgt spid="5"/>
                                        </p:tgtEl>
                                      </p:cBhvr>
                                      <p:to x="100000" y="80000"/>
                                    </p:animScale>
                                    <p:animScale>
                                      <p:cBhvr>
                                        <p:cTn id="32" dur="100" decel="50000">
                                          <p:stCondLst>
                                            <p:cond delay="803"/>
                                          </p:stCondLst>
                                        </p:cTn>
                                        <p:tgtEl>
                                          <p:spTgt spid="5"/>
                                        </p:tgtEl>
                                      </p:cBhvr>
                                      <p:to x="100000" y="100000"/>
                                    </p:animScale>
                                    <p:animScale>
                                      <p:cBhvr>
                                        <p:cTn id="33" dur="16">
                                          <p:stCondLst>
                                            <p:cond delay="985"/>
                                          </p:stCondLst>
                                        </p:cTn>
                                        <p:tgtEl>
                                          <p:spTgt spid="5"/>
                                        </p:tgtEl>
                                      </p:cBhvr>
                                      <p:to x="100000" y="90000"/>
                                    </p:animScale>
                                    <p:animScale>
                                      <p:cBhvr>
                                        <p:cTn id="34" dur="100" decel="50000">
                                          <p:stCondLst>
                                            <p:cond delay="1001"/>
                                          </p:stCondLst>
                                        </p:cTn>
                                        <p:tgtEl>
                                          <p:spTgt spid="5"/>
                                        </p:tgtEl>
                                      </p:cBhvr>
                                      <p:to x="100000" y="100000"/>
                                    </p:animScale>
                                    <p:animScale>
                                      <p:cBhvr>
                                        <p:cTn id="35" dur="16">
                                          <p:stCondLst>
                                            <p:cond delay="1085"/>
                                          </p:stCondLst>
                                        </p:cTn>
                                        <p:tgtEl>
                                          <p:spTgt spid="5"/>
                                        </p:tgtEl>
                                      </p:cBhvr>
                                      <p:to x="100000" y="95000"/>
                                    </p:animScale>
                                    <p:animScale>
                                      <p:cBhvr>
                                        <p:cTn id="36" dur="100" decel="50000">
                                          <p:stCondLst>
                                            <p:cond delay="1100"/>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348">
                                          <p:stCondLst>
                                            <p:cond delay="0"/>
                                          </p:stCondLst>
                                        </p:cTn>
                                        <p:tgtEl>
                                          <p:spTgt spid="7"/>
                                        </p:tgtEl>
                                      </p:cBhvr>
                                    </p:animEffect>
                                    <p:anim calcmode="lin" valueType="num">
                                      <p:cBhvr>
                                        <p:cTn id="40" dur="109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3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398" tmFilter="0, 0; 0.125,0.2665; 0.25,0.4; 0.375,0.465; 0.5,0.5;  0.625,0.535; 0.75,0.6; 0.875,0.7335; 1,1">
                                          <p:stCondLst>
                                            <p:cond delay="398"/>
                                          </p:stCondLst>
                                        </p:cTn>
                                        <p:tgtEl>
                                          <p:spTgt spid="7"/>
                                        </p:tgtEl>
                                        <p:attrNameLst>
                                          <p:attrName>ppt_y</p:attrName>
                                        </p:attrNameLst>
                                      </p:cBhvr>
                                      <p:tavLst>
                                        <p:tav tm="0" fmla="#ppt_y-sin(pi*$)/9">
                                          <p:val>
                                            <p:fltVal val="0"/>
                                          </p:val>
                                        </p:tav>
                                        <p:tav tm="100000">
                                          <p:val>
                                            <p:fltVal val="1"/>
                                          </p:val>
                                        </p:tav>
                                      </p:tavLst>
                                    </p:anim>
                                    <p:anim calcmode="lin" valueType="num">
                                      <p:cBhvr>
                                        <p:cTn id="43" dur="199" tmFilter="0, 0; 0.125,0.2665; 0.25,0.4; 0.375,0.465; 0.5,0.5;  0.625,0.535; 0.75,0.6; 0.875,0.7335; 1,1">
                                          <p:stCondLst>
                                            <p:cond delay="794"/>
                                          </p:stCondLst>
                                        </p:cTn>
                                        <p:tgtEl>
                                          <p:spTgt spid="7"/>
                                        </p:tgtEl>
                                        <p:attrNameLst>
                                          <p:attrName>ppt_y</p:attrName>
                                        </p:attrNameLst>
                                      </p:cBhvr>
                                      <p:tavLst>
                                        <p:tav tm="0" fmla="#ppt_y-sin(pi*$)/27">
                                          <p:val>
                                            <p:fltVal val="0"/>
                                          </p:val>
                                        </p:tav>
                                        <p:tav tm="100000">
                                          <p:val>
                                            <p:fltVal val="1"/>
                                          </p:val>
                                        </p:tav>
                                      </p:tavLst>
                                    </p:anim>
                                    <p:anim calcmode="lin" valueType="num">
                                      <p:cBhvr>
                                        <p:cTn id="44" dur="98" tmFilter="0, 0; 0.125,0.2665; 0.25,0.4; 0.375,0.465; 0.5,0.5;  0.625,0.535; 0.75,0.6; 0.875,0.7335; 1,1">
                                          <p:stCondLst>
                                            <p:cond delay="994"/>
                                          </p:stCondLst>
                                        </p:cTn>
                                        <p:tgtEl>
                                          <p:spTgt spid="7"/>
                                        </p:tgtEl>
                                        <p:attrNameLst>
                                          <p:attrName>ppt_y</p:attrName>
                                        </p:attrNameLst>
                                      </p:cBhvr>
                                      <p:tavLst>
                                        <p:tav tm="0" fmla="#ppt_y-sin(pi*$)/81">
                                          <p:val>
                                            <p:fltVal val="0"/>
                                          </p:val>
                                        </p:tav>
                                        <p:tav tm="100000">
                                          <p:val>
                                            <p:fltVal val="1"/>
                                          </p:val>
                                        </p:tav>
                                      </p:tavLst>
                                    </p:anim>
                                    <p:animScale>
                                      <p:cBhvr>
                                        <p:cTn id="45" dur="16">
                                          <p:stCondLst>
                                            <p:cond delay="390"/>
                                          </p:stCondLst>
                                        </p:cTn>
                                        <p:tgtEl>
                                          <p:spTgt spid="7"/>
                                        </p:tgtEl>
                                      </p:cBhvr>
                                      <p:to x="100000" y="60000"/>
                                    </p:animScale>
                                    <p:animScale>
                                      <p:cBhvr>
                                        <p:cTn id="46" dur="100" decel="50000">
                                          <p:stCondLst>
                                            <p:cond delay="406"/>
                                          </p:stCondLst>
                                        </p:cTn>
                                        <p:tgtEl>
                                          <p:spTgt spid="7"/>
                                        </p:tgtEl>
                                      </p:cBhvr>
                                      <p:to x="100000" y="100000"/>
                                    </p:animScale>
                                    <p:animScale>
                                      <p:cBhvr>
                                        <p:cTn id="47" dur="16">
                                          <p:stCondLst>
                                            <p:cond delay="787"/>
                                          </p:stCondLst>
                                        </p:cTn>
                                        <p:tgtEl>
                                          <p:spTgt spid="7"/>
                                        </p:tgtEl>
                                      </p:cBhvr>
                                      <p:to x="100000" y="80000"/>
                                    </p:animScale>
                                    <p:animScale>
                                      <p:cBhvr>
                                        <p:cTn id="48" dur="100" decel="50000">
                                          <p:stCondLst>
                                            <p:cond delay="803"/>
                                          </p:stCondLst>
                                        </p:cTn>
                                        <p:tgtEl>
                                          <p:spTgt spid="7"/>
                                        </p:tgtEl>
                                      </p:cBhvr>
                                      <p:to x="100000" y="100000"/>
                                    </p:animScale>
                                    <p:animScale>
                                      <p:cBhvr>
                                        <p:cTn id="49" dur="16">
                                          <p:stCondLst>
                                            <p:cond delay="985"/>
                                          </p:stCondLst>
                                        </p:cTn>
                                        <p:tgtEl>
                                          <p:spTgt spid="7"/>
                                        </p:tgtEl>
                                      </p:cBhvr>
                                      <p:to x="100000" y="90000"/>
                                    </p:animScale>
                                    <p:animScale>
                                      <p:cBhvr>
                                        <p:cTn id="50" dur="100" decel="50000">
                                          <p:stCondLst>
                                            <p:cond delay="1001"/>
                                          </p:stCondLst>
                                        </p:cTn>
                                        <p:tgtEl>
                                          <p:spTgt spid="7"/>
                                        </p:tgtEl>
                                      </p:cBhvr>
                                      <p:to x="100000" y="100000"/>
                                    </p:animScale>
                                    <p:animScale>
                                      <p:cBhvr>
                                        <p:cTn id="51" dur="16">
                                          <p:stCondLst>
                                            <p:cond delay="1085"/>
                                          </p:stCondLst>
                                        </p:cTn>
                                        <p:tgtEl>
                                          <p:spTgt spid="7"/>
                                        </p:tgtEl>
                                      </p:cBhvr>
                                      <p:to x="100000" y="95000"/>
                                    </p:animScale>
                                    <p:animScale>
                                      <p:cBhvr>
                                        <p:cTn id="52" dur="100" decel="50000">
                                          <p:stCondLst>
                                            <p:cond delay="1100"/>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33400" y="1143000"/>
            <a:ext cx="8305800" cy="5105400"/>
          </a:xfrm>
          <a:prstGeom prst="roundRect">
            <a:avLst/>
          </a:prstGeom>
          <a:gradFill>
            <a:gsLst>
              <a:gs pos="33000">
                <a:schemeClr val="accent1">
                  <a:lumMod val="50000"/>
                  <a:alpha val="89000"/>
                </a:schemeClr>
              </a:gs>
              <a:gs pos="99583">
                <a:schemeClr val="accent2">
                  <a:lumMod val="40000"/>
                  <a:lumOff val="60000"/>
                </a:schemeClr>
              </a:gs>
              <a:gs pos="89000">
                <a:schemeClr val="accent1">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Rounded Rectangle 12"/>
          <p:cNvSpPr/>
          <p:nvPr/>
        </p:nvSpPr>
        <p:spPr>
          <a:xfrm>
            <a:off x="304800" y="1371600"/>
            <a:ext cx="4267200" cy="4267200"/>
          </a:xfrm>
          <a:prstGeom prst="roundRect">
            <a:avLst/>
          </a:prstGeom>
          <a:gradFill>
            <a:gsLst>
              <a:gs pos="0">
                <a:schemeClr val="bg1">
                  <a:lumMod val="65000"/>
                  <a:alpha val="89000"/>
                </a:schemeClr>
              </a:gs>
              <a:gs pos="80000">
                <a:schemeClr val="bg1">
                  <a:lumMod val="85000"/>
                  <a:alpha val="96000"/>
                </a:schemeClr>
              </a:gs>
              <a:gs pos="100000">
                <a:schemeClr val="bg1"/>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5800" y="1371600"/>
            <a:ext cx="2895600" cy="2533650"/>
          </a:xfrm>
        </p:spPr>
      </p:pic>
      <p:sp>
        <p:nvSpPr>
          <p:cNvPr id="8" name="Content Placeholder 7"/>
          <p:cNvSpPr>
            <a:spLocks noGrp="1"/>
          </p:cNvSpPr>
          <p:nvPr>
            <p:ph sz="half" idx="2"/>
          </p:nvPr>
        </p:nvSpPr>
        <p:spPr>
          <a:xfrm>
            <a:off x="4648200" y="2324100"/>
            <a:ext cx="3810000" cy="2057399"/>
          </a:xfrm>
        </p:spPr>
        <p:txBody>
          <a:bodyPr/>
          <a:lstStyle/>
          <a:p>
            <a:r>
              <a:rPr lang="en-US" dirty="0" smtClean="0"/>
              <a:t>A placeholder for text for the first picture</a:t>
            </a:r>
          </a:p>
          <a:p>
            <a:pPr lvl="2"/>
            <a:r>
              <a:rPr lang="en-US" dirty="0" smtClean="0"/>
              <a:t>More information can be added here by changing this text.</a:t>
            </a:r>
          </a:p>
          <a:p>
            <a:pPr lvl="2"/>
            <a:r>
              <a:rPr lang="en-US" dirty="0" smtClean="0"/>
              <a:t>You can modify this page’s formatting by editing the page layouts under the slide master view.</a:t>
            </a:r>
            <a:endParaRPr lang="en-US" dirty="0"/>
          </a:p>
        </p:txBody>
      </p:sp>
      <p:pic>
        <p:nvPicPr>
          <p:cNvPr id="5" name="Content Placeholder 4"/>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5257800" y="3848101"/>
            <a:ext cx="2743200" cy="2400299"/>
          </a:xfrm>
        </p:spPr>
      </p:pic>
      <p:sp>
        <p:nvSpPr>
          <p:cNvPr id="31" name="Content Placeholder 30"/>
          <p:cNvSpPr>
            <a:spLocks noGrp="1"/>
          </p:cNvSpPr>
          <p:nvPr>
            <p:ph sz="half" idx="15"/>
          </p:nvPr>
        </p:nvSpPr>
        <p:spPr>
          <a:xfrm>
            <a:off x="609600" y="3962400"/>
            <a:ext cx="3429000" cy="2133600"/>
          </a:xfrm>
        </p:spPr>
        <p:txBody>
          <a:bodyPr/>
          <a:lstStyle/>
          <a:p>
            <a:r>
              <a:rPr lang="en-US" dirty="0" smtClean="0">
                <a:solidFill>
                  <a:schemeClr val="tx2">
                    <a:lumMod val="50000"/>
                  </a:schemeClr>
                </a:solidFill>
              </a:rPr>
              <a:t>A placeholder for the second picture</a:t>
            </a:r>
          </a:p>
          <a:p>
            <a:pPr lvl="2"/>
            <a:r>
              <a:rPr lang="en-US" dirty="0" smtClean="0">
                <a:solidFill>
                  <a:schemeClr val="tx2">
                    <a:lumMod val="50000"/>
                  </a:schemeClr>
                </a:solidFill>
              </a:rPr>
              <a:t>More information can be added here by changing this text.</a:t>
            </a:r>
          </a:p>
          <a:p>
            <a:pPr lvl="2"/>
            <a:r>
              <a:rPr lang="en-US" dirty="0" smtClean="0">
                <a:solidFill>
                  <a:schemeClr val="tx2">
                    <a:lumMod val="50000"/>
                  </a:schemeClr>
                </a:solidFill>
              </a:rPr>
              <a:t>You can modify this page’s formatting by editing the page layouts under the slide master view.</a:t>
            </a:r>
          </a:p>
          <a:p>
            <a:pPr lvl="2"/>
            <a:endParaRPr lang="en-US" dirty="0" smtClean="0">
              <a:solidFill>
                <a:schemeClr val="tx2">
                  <a:lumMod val="50000"/>
                </a:schemeClr>
              </a:solidFill>
            </a:endParaRPr>
          </a:p>
          <a:p>
            <a:endParaRPr lang="en-US" dirty="0">
              <a:solidFill>
                <a:schemeClr val="tx2">
                  <a:lumMod val="50000"/>
                </a:schemeClr>
              </a:solidFill>
            </a:endParaRPr>
          </a:p>
        </p:txBody>
      </p:sp>
      <p:sp>
        <p:nvSpPr>
          <p:cNvPr id="6" name="Title 5"/>
          <p:cNvSpPr>
            <a:spLocks noGrp="1"/>
          </p:cNvSpPr>
          <p:nvPr>
            <p:ph type="title"/>
          </p:nvPr>
        </p:nvSpPr>
        <p:spPr/>
        <p:txBody>
          <a:bodyPr/>
          <a:lstStyle/>
          <a:p>
            <a:r>
              <a:rPr lang="en-US" smtClean="0"/>
              <a:t>Two Picture Page Layout</a:t>
            </a:r>
            <a:endParaRPr lang="en-US" dirty="0"/>
          </a:p>
        </p:txBody>
      </p:sp>
    </p:spTree>
    <p:extLst>
      <p:ext uri="{BB962C8B-B14F-4D97-AF65-F5344CB8AC3E}">
        <p14:creationId xmlns:p14="http://schemas.microsoft.com/office/powerpoint/2010/main" val="3759770538"/>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3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decel="46000" fill="hold" nodeType="withEffect">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46000" fill="hold" grpId="0" nodeType="withEffect">
                                  <p:stCondLst>
                                    <p:cond delay="1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decel="46000" fill="hold" nodeType="with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decel="46000"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decel="46000" fill="hold" grpId="0" nodeType="withEffect">
                                  <p:stCondLst>
                                    <p:cond delay="30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0-#ppt_w/2"/>
                                          </p:val>
                                        </p:tav>
                                        <p:tav tm="100000">
                                          <p:val>
                                            <p:strVal val="#ppt_x"/>
                                          </p:val>
                                        </p:tav>
                                      </p:tavLst>
                                    </p:anim>
                                    <p:anim calcmode="lin" valueType="num">
                                      <p:cBhvr additive="base">
                                        <p:cTn id="2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8"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633412" y="310948"/>
            <a:ext cx="8510588" cy="1325563"/>
          </a:xfrm>
        </p:spPr>
        <p:txBody>
          <a:bodyPr>
            <a:normAutofit/>
          </a:bodyPr>
          <a:lstStyle/>
          <a:p>
            <a:pPr eaLnBrk="1" hangingPunct="1">
              <a:defRPr/>
            </a:pPr>
            <a:r>
              <a:rPr lang="en-US" sz="4800" b="0" dirty="0" smtClean="0">
                <a:latin typeface="ScrapItUp" panose="02000603000000000000" pitchFamily="2" charset="0"/>
                <a:ea typeface="ScrapItUp" panose="02000603000000000000" pitchFamily="2" charset="0"/>
              </a:rPr>
              <a:t>Ganges- causes of pollution</a:t>
            </a:r>
          </a:p>
        </p:txBody>
      </p:sp>
      <p:sp>
        <p:nvSpPr>
          <p:cNvPr id="3075" name="Rectangle 3"/>
          <p:cNvSpPr>
            <a:spLocks noGrp="1" noRot="1" noChangeArrowheads="1"/>
          </p:cNvSpPr>
          <p:nvPr>
            <p:ph type="body" sz="half" idx="1"/>
          </p:nvPr>
        </p:nvSpPr>
        <p:spPr/>
        <p:txBody>
          <a:bodyPr/>
          <a:lstStyle/>
          <a:p>
            <a:pPr eaLnBrk="1" hangingPunct="1">
              <a:defRPr/>
            </a:pPr>
            <a:endParaRPr lang="en-US" sz="2800" smtClean="0"/>
          </a:p>
          <a:p>
            <a:pPr eaLnBrk="1" hangingPunct="1">
              <a:defRPr/>
            </a:pPr>
            <a:endParaRPr lang="en-US" sz="2800" smtClean="0"/>
          </a:p>
        </p:txBody>
      </p:sp>
      <p:pic>
        <p:nvPicPr>
          <p:cNvPr id="9220" name="Picture 6" descr="fire052"/>
          <p:cNvPicPr>
            <a:picLocks noGrp="1" noChangeAspect="1" noChangeArrowheads="1" noCrop="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27924" y="4520042"/>
            <a:ext cx="930275" cy="1047750"/>
          </a:xfrm>
          <a:noFill/>
          <a:extLst>
            <a:ext uri="{909E8E84-426E-40DD-AFC4-6F175D3DCCD1}">
              <a14:hiddenFill xmlns:a14="http://schemas.microsoft.com/office/drawing/2010/main">
                <a:solidFill>
                  <a:srgbClr val="FFFFFF"/>
                </a:solidFill>
              </a14:hiddenFill>
            </a:ext>
          </a:extLst>
        </p:spPr>
      </p:pic>
      <p:sp>
        <p:nvSpPr>
          <p:cNvPr id="9221" name="Text Box 4"/>
          <p:cNvSpPr txBox="1">
            <a:spLocks noChangeArrowheads="1"/>
          </p:cNvSpPr>
          <p:nvPr/>
        </p:nvSpPr>
        <p:spPr bwMode="auto">
          <a:xfrm>
            <a:off x="1371599" y="1004537"/>
            <a:ext cx="7086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dirty="0" smtClean="0">
              <a:latin typeface="Cutie Patootie" panose="02000603000000000000" pitchFamily="2" charset="0"/>
              <a:ea typeface="Cutie Patootie" panose="02000603000000000000" pitchFamily="2" charset="0"/>
            </a:endParaRPr>
          </a:p>
          <a:p>
            <a:pPr algn="ctr" eaLnBrk="1" hangingPunct="1">
              <a:spcBef>
                <a:spcPct val="50000"/>
              </a:spcBef>
            </a:pPr>
            <a:r>
              <a:rPr lang="en-US" altLang="en-US" sz="3200" dirty="0" smtClean="0">
                <a:latin typeface="Cutie Patootie" panose="02000603000000000000" pitchFamily="2" charset="0"/>
                <a:ea typeface="Cutie Patootie" panose="02000603000000000000" pitchFamily="2" charset="0"/>
              </a:rPr>
              <a:t>Many chemicals that farmers use will wash into the river. People and animals waste are also dumped into the water because sewage from the cities is not treated properly.</a:t>
            </a:r>
          </a:p>
          <a:p>
            <a:pPr eaLnBrk="1" hangingPunct="1">
              <a:spcBef>
                <a:spcPct val="50000"/>
              </a:spcBef>
            </a:pPr>
            <a:endParaRPr lang="en-US" altLang="en-US" sz="2800" dirty="0" smtClean="0"/>
          </a:p>
          <a:p>
            <a:pPr eaLnBrk="1" hangingPunct="1">
              <a:spcBef>
                <a:spcPct val="50000"/>
              </a:spcBef>
            </a:pPr>
            <a:endParaRPr lang="en-US" altLang="en-US" sz="2800" dirty="0"/>
          </a:p>
        </p:txBody>
      </p:sp>
      <p:pic>
        <p:nvPicPr>
          <p:cNvPr id="3077" name="toilet-flush-3.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618537" y="705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descr="fire052"/>
          <p:cNvPicPr>
            <a:picLocks noGrp="1" noChangeAspect="1" noChangeArrowheads="1" noCrop="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512745" y="4471976"/>
            <a:ext cx="838200" cy="1047750"/>
          </a:xfrm>
          <a:noFill/>
          <a:extLst>
            <a:ext uri="{909E8E84-426E-40DD-AFC4-6F175D3DCCD1}">
              <a14:hiddenFill xmlns:a14="http://schemas.microsoft.com/office/drawing/2010/main">
                <a:solidFill>
                  <a:srgbClr val="FFFFFF"/>
                </a:solidFill>
              </a14:hiddenFill>
            </a:ext>
          </a:extLst>
        </p:spPr>
      </p:pic>
      <p:pic>
        <p:nvPicPr>
          <p:cNvPr id="9224" name="Picture 10" descr="cow_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98712" y="3775299"/>
            <a:ext cx="1047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1" descr="cow_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69187" y="3775299"/>
            <a:ext cx="1047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70698" y="6238462"/>
            <a:ext cx="1905794"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SS7G10- A</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59201402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982" fill="hold"/>
                                        <p:tgtEl>
                                          <p:spTgt spid="30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7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685800" y="381000"/>
            <a:ext cx="3352800" cy="1143000"/>
          </a:xfrm>
        </p:spPr>
        <p:txBody>
          <a:bodyPr>
            <a:normAutofit/>
          </a:bodyPr>
          <a:lstStyle/>
          <a:p>
            <a:pPr algn="l"/>
            <a:r>
              <a:rPr lang="en-US" sz="2800" dirty="0"/>
              <a:t>Animation Page</a:t>
            </a:r>
          </a:p>
        </p:txBody>
      </p:sp>
      <p:sp>
        <p:nvSpPr>
          <p:cNvPr id="11" name="Text Placeholder 10"/>
          <p:cNvSpPr>
            <a:spLocks noGrp="1"/>
          </p:cNvSpPr>
          <p:nvPr>
            <p:ph type="body" sz="half" idx="2"/>
          </p:nvPr>
        </p:nvSpPr>
        <p:spPr>
          <a:xfrm>
            <a:off x="685800" y="1524000"/>
            <a:ext cx="2743200" cy="2590800"/>
          </a:xfrm>
        </p:spPr>
        <p:txBody>
          <a:bodyPr>
            <a:normAutofit/>
          </a:bodyPr>
          <a:lstStyle/>
          <a:p>
            <a:pPr algn="l"/>
            <a:r>
              <a:rPr lang="en-US" sz="1600" dirty="0"/>
              <a:t>Make an Impact in your presentations by adding some themed PowerPoint animations.  </a:t>
            </a:r>
          </a:p>
        </p:txBody>
      </p:sp>
      <p:pic>
        <p:nvPicPr>
          <p:cNvPr id="1026" name="Picture 2" descr="C:\Users\eclipse\Downloads\recycled_earth_500_wh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88900"/>
            <a:ext cx="4914900" cy="583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832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799563" y="122237"/>
            <a:ext cx="8510588" cy="1325563"/>
          </a:xfrm>
        </p:spPr>
        <p:txBody>
          <a:bodyPr>
            <a:normAutofit/>
          </a:bodyPr>
          <a:lstStyle/>
          <a:p>
            <a:pPr eaLnBrk="1" hangingPunct="1">
              <a:defRPr/>
            </a:pPr>
            <a:r>
              <a:rPr lang="en-US" sz="4800" b="0" dirty="0" smtClean="0">
                <a:latin typeface="ScrapItUp" panose="02000603000000000000" pitchFamily="2" charset="0"/>
                <a:ea typeface="ScrapItUp" panose="02000603000000000000" pitchFamily="2" charset="0"/>
              </a:rPr>
              <a:t>Health effects</a:t>
            </a:r>
          </a:p>
        </p:txBody>
      </p:sp>
      <p:sp>
        <p:nvSpPr>
          <p:cNvPr id="11267" name="Rectangle 3"/>
          <p:cNvSpPr>
            <a:spLocks noGrp="1" noRot="1" noChangeArrowheads="1"/>
          </p:cNvSpPr>
          <p:nvPr>
            <p:ph type="body" sz="half" idx="2"/>
          </p:nvPr>
        </p:nvSpPr>
        <p:spPr>
          <a:xfrm>
            <a:off x="4648200" y="2260599"/>
            <a:ext cx="4194175" cy="4422775"/>
          </a:xfrm>
        </p:spPr>
        <p:txBody>
          <a:bodyPr>
            <a:normAutofit/>
          </a:bodyPr>
          <a:lstStyle/>
          <a:p>
            <a:pPr eaLnBrk="1" hangingPunct="1">
              <a:lnSpc>
                <a:spcPct val="90000"/>
              </a:lnSpc>
              <a:defRPr/>
            </a:pPr>
            <a:r>
              <a:rPr lang="en-US" sz="4400" dirty="0" smtClean="0">
                <a:solidFill>
                  <a:schemeClr val="tx1"/>
                </a:solidFill>
                <a:latin typeface="Cutie Patootie" panose="02000603000000000000" pitchFamily="2" charset="0"/>
                <a:ea typeface="Cutie Patootie" panose="02000603000000000000" pitchFamily="2" charset="0"/>
              </a:rPr>
              <a:t>Several diseases have been spread due to the pollution. </a:t>
            </a:r>
          </a:p>
        </p:txBody>
      </p:sp>
      <p:sp>
        <p:nvSpPr>
          <p:cNvPr id="6" name="TextBox 5"/>
          <p:cNvSpPr txBox="1"/>
          <p:nvPr/>
        </p:nvSpPr>
        <p:spPr>
          <a:xfrm>
            <a:off x="6370698" y="6238462"/>
            <a:ext cx="1905794"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SS7G10- A</a:t>
            </a:r>
            <a:endParaRPr lang="en-US" sz="2400" dirty="0">
              <a:solidFill>
                <a:schemeClr val="tx2"/>
              </a:solidFill>
              <a:latin typeface="Cutie Patootie" panose="02000603000000000000" pitchFamily="2" charset="0"/>
              <a:ea typeface="Cutie Patootie" panose="02000603000000000000"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687646"/>
            <a:ext cx="2932089" cy="3226756"/>
          </a:xfrm>
          <a:prstGeom prst="rect">
            <a:avLst/>
          </a:prstGeom>
        </p:spPr>
      </p:pic>
      <p:sp>
        <p:nvSpPr>
          <p:cNvPr id="3" name="Content Placeholder 2"/>
          <p:cNvSpPr>
            <a:spLocks noGrp="1"/>
          </p:cNvSpPr>
          <p:nvPr>
            <p:ph sz="half" idx="1"/>
          </p:nvPr>
        </p:nvSpPr>
        <p:spPr/>
        <p:txBody>
          <a:bodyPr/>
          <a:lstStyle/>
          <a:p>
            <a:endParaRPr lang="en-US"/>
          </a:p>
        </p:txBody>
      </p:sp>
    </p:spTree>
    <p:extLst>
      <p:ext uri="{BB962C8B-B14F-4D97-AF65-F5344CB8AC3E}">
        <p14:creationId xmlns:p14="http://schemas.microsoft.com/office/powerpoint/2010/main" val="3473324782"/>
      </p:ext>
    </p:extLst>
  </p:cSld>
  <p:clrMapOvr>
    <a:masterClrMapping/>
  </p:clrMapOvr>
  <p:transition spd="slow">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noAutofit/>
          </a:bodyPr>
          <a:lstStyle/>
          <a:p>
            <a:pPr algn="ctr" eaLnBrk="1" hangingPunct="1">
              <a:defRPr/>
            </a:pPr>
            <a:r>
              <a:rPr lang="en-US" sz="5400" b="0" dirty="0" smtClean="0">
                <a:latin typeface="ScrapItUp" panose="02000603000000000000" pitchFamily="2" charset="0"/>
                <a:ea typeface="ScrapItUp" panose="02000603000000000000" pitchFamily="2" charset="0"/>
              </a:rPr>
              <a:t>Yangtze Pollution-causes</a:t>
            </a:r>
          </a:p>
        </p:txBody>
      </p:sp>
      <p:sp>
        <p:nvSpPr>
          <p:cNvPr id="22531" name="Rectangle 3"/>
          <p:cNvSpPr>
            <a:spLocks noGrp="1" noRot="1" noChangeArrowheads="1"/>
          </p:cNvSpPr>
          <p:nvPr>
            <p:ph type="body" idx="1"/>
          </p:nvPr>
        </p:nvSpPr>
        <p:spPr>
          <a:xfrm>
            <a:off x="1172308" y="1676400"/>
            <a:ext cx="8305800" cy="3127375"/>
          </a:xfrm>
          <a:noFill/>
          <a:ln>
            <a:noFill/>
            <a:miter lim="800000"/>
            <a:headEnd/>
            <a:tailEnd/>
          </a:ln>
        </p:spPr>
        <p:txBody>
          <a:bodyPr/>
          <a:lstStyle/>
          <a:p>
            <a:pPr eaLnBrk="1" hangingPunct="1">
              <a:defRPr/>
            </a:pPr>
            <a:r>
              <a:rPr lang="en-US" sz="3600" dirty="0" smtClean="0">
                <a:solidFill>
                  <a:srgbClr val="000000"/>
                </a:solidFill>
                <a:effectLst>
                  <a:outerShdw blurRad="38100" dist="38100" dir="2700000" algn="tl">
                    <a:srgbClr val="FFFFFF"/>
                  </a:outerShdw>
                </a:effectLst>
                <a:latin typeface="Cutie Patootie" panose="02000603000000000000" pitchFamily="2" charset="0"/>
                <a:ea typeface="Cutie Patootie" panose="02000603000000000000" pitchFamily="2" charset="0"/>
              </a:rPr>
              <a:t>Nitrogen &amp; phosphates from fertilizers  increase the production of algae</a:t>
            </a:r>
          </a:p>
          <a:p>
            <a:pPr eaLnBrk="1" hangingPunct="1">
              <a:defRPr/>
            </a:pPr>
            <a:r>
              <a:rPr lang="en-US" sz="3600" dirty="0" smtClean="0">
                <a:solidFill>
                  <a:srgbClr val="000000"/>
                </a:solidFill>
                <a:effectLst>
                  <a:outerShdw blurRad="38100" dist="38100" dir="2700000" algn="tl">
                    <a:srgbClr val="FFFFFF"/>
                  </a:outerShdw>
                </a:effectLst>
                <a:latin typeface="Cutie Patootie" panose="02000603000000000000" pitchFamily="2" charset="0"/>
                <a:ea typeface="Cutie Patootie" panose="02000603000000000000" pitchFamily="2" charset="0"/>
              </a:rPr>
              <a:t>Phosphates contaminate the fish that people then eat</a:t>
            </a:r>
          </a:p>
          <a:p>
            <a:pPr eaLnBrk="1" hangingPunct="1">
              <a:defRPr/>
            </a:pPr>
            <a:r>
              <a:rPr lang="en-US" sz="3600" dirty="0" smtClean="0">
                <a:solidFill>
                  <a:srgbClr val="000000"/>
                </a:solidFill>
                <a:effectLst>
                  <a:outerShdw blurRad="38100" dist="38100" dir="2700000" algn="tl">
                    <a:srgbClr val="FFFFFF"/>
                  </a:outerShdw>
                </a:effectLst>
                <a:latin typeface="Cutie Patootie" panose="02000603000000000000" pitchFamily="2" charset="0"/>
                <a:ea typeface="Cutie Patootie" panose="02000603000000000000" pitchFamily="2" charset="0"/>
              </a:rPr>
              <a:t> Industrial waste is dumped into rivers</a:t>
            </a:r>
          </a:p>
          <a:p>
            <a:pPr eaLnBrk="1" hangingPunct="1">
              <a:buFont typeface="Wingdings" panose="05000000000000000000" pitchFamily="2" charset="2"/>
              <a:buNone/>
              <a:defRPr/>
            </a:pPr>
            <a:endParaRPr lang="en-US" sz="3600" dirty="0" smtClean="0">
              <a:solidFill>
                <a:srgbClr val="000000"/>
              </a:solidFill>
              <a:effectLst>
                <a:outerShdw blurRad="38100" dist="38100" dir="2700000" algn="tl">
                  <a:srgbClr val="FFFFFF"/>
                </a:outerShdw>
              </a:effectLst>
            </a:endParaRPr>
          </a:p>
        </p:txBody>
      </p:sp>
      <p:sp>
        <p:nvSpPr>
          <p:cNvPr id="7" name="TextBox 6"/>
          <p:cNvSpPr txBox="1"/>
          <p:nvPr/>
        </p:nvSpPr>
        <p:spPr>
          <a:xfrm>
            <a:off x="1184031" y="5562600"/>
            <a:ext cx="1905794"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SS7G10- A</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116758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noAutofit/>
          </a:bodyPr>
          <a:lstStyle/>
          <a:p>
            <a:pPr algn="ctr" eaLnBrk="1" hangingPunct="1">
              <a:defRPr/>
            </a:pPr>
            <a:r>
              <a:rPr lang="en-US" sz="5400" b="0" dirty="0" smtClean="0">
                <a:latin typeface="ScrapItUp" panose="02000603000000000000" pitchFamily="2" charset="0"/>
                <a:ea typeface="ScrapItUp" panose="02000603000000000000" pitchFamily="2" charset="0"/>
              </a:rPr>
              <a:t>Effects</a:t>
            </a:r>
          </a:p>
        </p:txBody>
      </p:sp>
      <p:sp>
        <p:nvSpPr>
          <p:cNvPr id="32771" name="Rectangle 3"/>
          <p:cNvSpPr>
            <a:spLocks noGrp="1" noRot="1" noChangeArrowheads="1"/>
          </p:cNvSpPr>
          <p:nvPr>
            <p:ph type="body" idx="1"/>
          </p:nvPr>
        </p:nvSpPr>
        <p:spPr/>
        <p:txBody>
          <a:bodyPr/>
          <a:lstStyle/>
          <a:p>
            <a:pPr eaLnBrk="1" hangingPunct="1">
              <a:defRPr/>
            </a:pPr>
            <a:r>
              <a:rPr lang="en-US" sz="3200" dirty="0" smtClean="0">
                <a:latin typeface="Cutie Patootie" panose="02000603000000000000" pitchFamily="2" charset="0"/>
                <a:ea typeface="Cutie Patootie" panose="02000603000000000000" pitchFamily="2" charset="0"/>
              </a:rPr>
              <a:t>The Algae uses oxygen that fish need. This leads to the death of the fish.</a:t>
            </a:r>
          </a:p>
          <a:p>
            <a:pPr eaLnBrk="1" hangingPunct="1">
              <a:defRPr/>
            </a:pPr>
            <a:r>
              <a:rPr lang="en-US" sz="3200" dirty="0" smtClean="0">
                <a:latin typeface="Cutie Patootie" panose="02000603000000000000" pitchFamily="2" charset="0"/>
                <a:ea typeface="Cutie Patootie" panose="02000603000000000000" pitchFamily="2" charset="0"/>
              </a:rPr>
              <a:t>People are getting sick from eating the fish.</a:t>
            </a:r>
          </a:p>
          <a:p>
            <a:pPr eaLnBrk="1" hangingPunct="1">
              <a:defRPr/>
            </a:pPr>
            <a:r>
              <a:rPr lang="en-US" sz="3200" dirty="0" smtClean="0">
                <a:latin typeface="Cutie Patootie" panose="02000603000000000000" pitchFamily="2" charset="0"/>
                <a:ea typeface="Cutie Patootie" panose="02000603000000000000" pitchFamily="2" charset="0"/>
              </a:rPr>
              <a:t>There is an increase in the number of birth defects and cancer.</a:t>
            </a:r>
          </a:p>
          <a:p>
            <a:pPr eaLnBrk="1" hangingPunct="1">
              <a:defRPr/>
            </a:pPr>
            <a:endParaRPr lang="en-US" dirty="0" smtClean="0"/>
          </a:p>
        </p:txBody>
      </p:sp>
      <p:pic>
        <p:nvPicPr>
          <p:cNvPr id="32773" name="Picture 5" descr="Black and White Cartoon of a Dead 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724400"/>
            <a:ext cx="3333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619478" y="5619681"/>
            <a:ext cx="1905794"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SS7G10- A</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775131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5000"/>
                                        <p:tgtEl>
                                          <p:spTgt spid="32773"/>
                                        </p:tgtEl>
                                      </p:cBhvr>
                                    </p:animEffect>
                                    <p:anim calcmode="lin" valueType="num">
                                      <p:cBhvr>
                                        <p:cTn id="8" dur="5000" fill="hold"/>
                                        <p:tgtEl>
                                          <p:spTgt spid="32773"/>
                                        </p:tgtEl>
                                        <p:attrNameLst>
                                          <p:attrName>ppt_x</p:attrName>
                                        </p:attrNameLst>
                                      </p:cBhvr>
                                      <p:tavLst>
                                        <p:tav tm="0">
                                          <p:val>
                                            <p:strVal val="#ppt_x"/>
                                          </p:val>
                                        </p:tav>
                                        <p:tav tm="100000">
                                          <p:val>
                                            <p:strVal val="#ppt_x"/>
                                          </p:val>
                                        </p:tav>
                                      </p:tavLst>
                                    </p:anim>
                                    <p:anim calcmode="lin" valueType="num">
                                      <p:cBhvr>
                                        <p:cTn id="9" dur="4500" decel="100000" fill="hold"/>
                                        <p:tgtEl>
                                          <p:spTgt spid="32773"/>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327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33800" y="1905000"/>
            <a:ext cx="2514600" cy="45719"/>
          </a:xfrm>
        </p:spPr>
        <p:txBody>
          <a:bodyPr>
            <a:noAutofit/>
          </a:bodyPr>
          <a:lstStyle/>
          <a:p>
            <a:pPr algn="ctr"/>
            <a:r>
              <a:rPr lang="en-US" b="0" dirty="0" smtClean="0">
                <a:latin typeface="ScrapItUp" panose="02000603000000000000" pitchFamily="2" charset="0"/>
                <a:ea typeface="ScrapItUp" panose="02000603000000000000" pitchFamily="2" charset="0"/>
              </a:rPr>
              <a:t>Describe </a:t>
            </a:r>
            <a:r>
              <a:rPr lang="en-US" b="0" dirty="0">
                <a:latin typeface="ScrapItUp" panose="02000603000000000000" pitchFamily="2" charset="0"/>
                <a:ea typeface="ScrapItUp" panose="02000603000000000000" pitchFamily="2" charset="0"/>
              </a:rPr>
              <a:t>the two predominant forms of democratic governments: parliamentary and </a:t>
            </a:r>
            <a:br>
              <a:rPr lang="en-US" b="0" dirty="0">
                <a:latin typeface="ScrapItUp" panose="02000603000000000000" pitchFamily="2" charset="0"/>
                <a:ea typeface="ScrapItUp" panose="02000603000000000000" pitchFamily="2" charset="0"/>
              </a:rPr>
            </a:br>
            <a:r>
              <a:rPr lang="en-US" b="0" dirty="0">
                <a:latin typeface="ScrapItUp" panose="02000603000000000000" pitchFamily="2" charset="0"/>
                <a:ea typeface="ScrapItUp" panose="02000603000000000000" pitchFamily="2" charset="0"/>
              </a:rPr>
              <a:t>presidential.</a:t>
            </a:r>
          </a:p>
        </p:txBody>
      </p:sp>
      <p:sp>
        <p:nvSpPr>
          <p:cNvPr id="7" name="Text Placeholder 6"/>
          <p:cNvSpPr>
            <a:spLocks noGrp="1"/>
          </p:cNvSpPr>
          <p:nvPr>
            <p:ph type="body" sz="half" idx="2"/>
          </p:nvPr>
        </p:nvSpPr>
        <p:spPr>
          <a:xfrm>
            <a:off x="2133600" y="1905000"/>
            <a:ext cx="6019800" cy="2590800"/>
          </a:xfrm>
        </p:spPr>
        <p:txBody>
          <a:bodyPr>
            <a:noAutofit/>
          </a:bodyPr>
          <a:lstStyle/>
          <a:p>
            <a:pPr algn="ctr"/>
            <a:r>
              <a:rPr lang="en-US" dirty="0" smtClean="0"/>
              <a:t>The </a:t>
            </a:r>
            <a:r>
              <a:rPr lang="en-US" dirty="0"/>
              <a:t>main difference between a parliamentary and presidential system of government is that in a presidential system, the president is separate from the legislative body, but in a parliamentary system, the chief executive, such as a prime minister, is part of the legislative body, or parliament. A presidential system separates the executive and legislative functions of the government and provides what are commonly called checks and balances to limit the power of both the chief executive and the legislature. In a parliamentary system, the legislature holds the power, and the chief executive must answer to the legislature. Another main difference is that in a presidential system, the chief executive and members of the legislature are elected separately by the people, but in a parliamentary system, the legislature is elected by the people and then must appoint or recommend for appointment one of its members to be the chief executive</a:t>
            </a:r>
            <a:r>
              <a:rPr lang="en-US" dirty="0" smtClean="0"/>
              <a:t>.</a:t>
            </a:r>
            <a:endParaRPr lang="en-US" dirty="0"/>
          </a:p>
        </p:txBody>
      </p:sp>
      <p:sp>
        <p:nvSpPr>
          <p:cNvPr id="3" name="TextBox 2"/>
          <p:cNvSpPr txBox="1"/>
          <p:nvPr/>
        </p:nvSpPr>
        <p:spPr>
          <a:xfrm>
            <a:off x="6705600" y="5257801"/>
            <a:ext cx="2438400" cy="369332"/>
          </a:xfrm>
          <a:prstGeom prst="rect">
            <a:avLst/>
          </a:prstGeom>
          <a:noFill/>
        </p:spPr>
        <p:txBody>
          <a:bodyPr wrap="square" rtlCol="0">
            <a:spAutoFit/>
          </a:bodyPr>
          <a:lstStyle/>
          <a:p>
            <a:r>
              <a:rPr lang="en-US" dirty="0" smtClean="0">
                <a:solidFill>
                  <a:schemeClr val="tx2"/>
                </a:solidFill>
                <a:latin typeface="Cutie Patootie" panose="02000603000000000000" pitchFamily="2" charset="0"/>
                <a:ea typeface="Cutie Patootie" panose="02000603000000000000" pitchFamily="2" charset="0"/>
              </a:rPr>
              <a:t>Standard SS7CG6- C:</a:t>
            </a:r>
            <a:r>
              <a:rPr lang="en-US" dirty="0" smtClean="0">
                <a:solidFill>
                  <a:schemeClr val="tx2"/>
                </a:solidFill>
                <a:latin typeface="Calibri" panose="020F0502020204030204" pitchFamily="34" charset="0"/>
                <a:ea typeface="Cutie Patootie" panose="02000603000000000000" pitchFamily="2" charset="0"/>
                <a:cs typeface="Times New Roman" panose="02020603050405020304" pitchFamily="18" charset="0"/>
              </a:rPr>
              <a:t> </a:t>
            </a:r>
            <a:r>
              <a:rPr lang="en-US" dirty="0" smtClean="0">
                <a:solidFill>
                  <a:schemeClr val="tx2"/>
                </a:solidFill>
                <a:latin typeface="Cutie Patootie" panose="02000603000000000000" pitchFamily="2" charset="0"/>
                <a:ea typeface="Cutie Patootie" panose="02000603000000000000" pitchFamily="2" charset="0"/>
              </a:rPr>
              <a:t> </a:t>
            </a:r>
            <a:endParaRPr lang="en-US"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1933217874"/>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Rot="1" noChangeArrowheads="1"/>
          </p:cNvSpPr>
          <p:nvPr>
            <p:ph type="title"/>
          </p:nvPr>
        </p:nvSpPr>
        <p:spPr>
          <a:xfrm>
            <a:off x="832338" y="99218"/>
            <a:ext cx="8510588" cy="1325563"/>
          </a:xfrm>
        </p:spPr>
        <p:txBody>
          <a:bodyPr>
            <a:normAutofit/>
          </a:bodyPr>
          <a:lstStyle/>
          <a:p>
            <a:pPr eaLnBrk="1" hangingPunct="1">
              <a:defRPr/>
            </a:pPr>
            <a:r>
              <a:rPr lang="en-US" sz="4800" b="0" dirty="0" smtClean="0">
                <a:latin typeface="ScrapItUp" panose="02000603000000000000" pitchFamily="2" charset="0"/>
                <a:ea typeface="ScrapItUp" panose="02000603000000000000" pitchFamily="2" charset="0"/>
              </a:rPr>
              <a:t>India air pollution</a:t>
            </a:r>
          </a:p>
        </p:txBody>
      </p:sp>
      <p:pic>
        <p:nvPicPr>
          <p:cNvPr id="2" name="MS902755.wav">
            <a:hlinkClick r:id="" action="ppaction://media"/>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7620000" y="457200"/>
            <a:ext cx="609600" cy="609600"/>
          </a:xfrm>
        </p:spPr>
      </p:pic>
      <p:sp>
        <p:nvSpPr>
          <p:cNvPr id="68614" name="Rectangle 6"/>
          <p:cNvSpPr>
            <a:spLocks noGrp="1" noRot="1" noChangeArrowheads="1"/>
          </p:cNvSpPr>
          <p:nvPr>
            <p:ph type="body" sz="half" idx="2"/>
          </p:nvPr>
        </p:nvSpPr>
        <p:spPr>
          <a:xfrm>
            <a:off x="5334000" y="1554163"/>
            <a:ext cx="4194175" cy="4422775"/>
          </a:xfrm>
        </p:spPr>
        <p:txBody>
          <a:bodyPr>
            <a:normAutofit/>
          </a:bodyPr>
          <a:lstStyle/>
          <a:p>
            <a:pPr eaLnBrk="1" hangingPunct="1">
              <a:defRPr/>
            </a:pPr>
            <a:r>
              <a:rPr lang="en-US" sz="3600" dirty="0" smtClean="0">
                <a:latin typeface="Cutie Patootie" panose="02000603000000000000" pitchFamily="2" charset="0"/>
                <a:ea typeface="Cutie Patootie" panose="02000603000000000000" pitchFamily="2" charset="0"/>
              </a:rPr>
              <a:t>Respiratory disease is the result of air pollution from factories and cars</a:t>
            </a:r>
          </a:p>
        </p:txBody>
      </p:sp>
      <p:pic>
        <p:nvPicPr>
          <p:cNvPr id="29701" name="Picture 8" descr="Dehli, India - Looking back from the India Gate, you can make out the silhouettes of the government buildings. This picture also shows you the high level of air pollution in India, especially in the major cities.  Date: 06/18/2006 Owner: Sukh Chugh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615" y="1542440"/>
            <a:ext cx="4495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81700" y="5424175"/>
            <a:ext cx="3276600"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709437559"/>
      </p:ext>
    </p:extLst>
  </p:cSld>
  <p:clrMapOvr>
    <a:masterClrMapping/>
  </p:clrMapOvr>
  <p:transition spd="slow">
    <p:cover dir="d"/>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1000"/>
                                  </p:stCondLst>
                                  <p:childTnLst>
                                    <p:cmd type="call" cmd="playFrom(0.0)">
                                      <p:cBhvr>
                                        <p:cTn id="6" dur="62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pPr eaLnBrk="1" hangingPunct="1">
              <a:defRPr/>
            </a:pPr>
            <a:endParaRPr lang="en-US" smtClean="0"/>
          </a:p>
        </p:txBody>
      </p:sp>
      <p:sp>
        <p:nvSpPr>
          <p:cNvPr id="70659" name="Rectangle 3"/>
          <p:cNvSpPr>
            <a:spLocks noGrp="1" noRot="1" noChangeArrowheads="1"/>
          </p:cNvSpPr>
          <p:nvPr>
            <p:ph idx="1"/>
          </p:nvPr>
        </p:nvSpPr>
        <p:spPr/>
        <p:txBody>
          <a:bodyPr>
            <a:normAutofit/>
          </a:bodyPr>
          <a:lstStyle/>
          <a:p>
            <a:pPr eaLnBrk="1" hangingPunct="1">
              <a:defRPr/>
            </a:pPr>
            <a:r>
              <a:rPr lang="en-US" sz="3200" dirty="0" smtClean="0">
                <a:latin typeface="Cutie Patootie" panose="02000603000000000000" pitchFamily="2" charset="0"/>
                <a:ea typeface="Cutie Patootie" panose="02000603000000000000" pitchFamily="2" charset="0"/>
              </a:rPr>
              <a:t>According to the World Health Organization, the capital city of New Delhi is one of the top ten most polluted cities in the world. </a:t>
            </a:r>
          </a:p>
          <a:p>
            <a:pPr eaLnBrk="1" hangingPunct="1">
              <a:defRPr/>
            </a:pPr>
            <a:r>
              <a:rPr lang="en-US" sz="3200" dirty="0" smtClean="0">
                <a:effectLst/>
                <a:latin typeface="Cutie Patootie" panose="02000603000000000000" pitchFamily="2" charset="0"/>
                <a:ea typeface="Cutie Patootie" panose="02000603000000000000" pitchFamily="2" charset="0"/>
              </a:rPr>
              <a:t>Surveys indicate that in New Delhi the incidence of respiratory diseases due to air pollution is about 12 times the national average.</a:t>
            </a:r>
          </a:p>
        </p:txBody>
      </p:sp>
      <p:sp>
        <p:nvSpPr>
          <p:cNvPr id="30724" name="Rectangle 4"/>
          <p:cNvSpPr>
            <a:spLocks noChangeArrowheads="1"/>
          </p:cNvSpPr>
          <p:nvPr/>
        </p:nvSpPr>
        <p:spPr bwMode="auto">
          <a:xfrm>
            <a:off x="685800" y="3565525"/>
            <a:ext cx="134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TextBox 4"/>
          <p:cNvSpPr txBox="1"/>
          <p:nvPr/>
        </p:nvSpPr>
        <p:spPr>
          <a:xfrm>
            <a:off x="6705600" y="5410200"/>
            <a:ext cx="3276600" cy="461665"/>
          </a:xfrm>
          <a:prstGeom prst="rect">
            <a:avLst/>
          </a:prstGeom>
          <a:noFill/>
        </p:spPr>
        <p:txBody>
          <a:bodyPr wrap="square" rtlCol="0">
            <a:spAutoFit/>
          </a:bodyPr>
          <a:lstStyle/>
          <a:p>
            <a:r>
              <a:rPr lang="en-US" sz="2400" dirty="0" smtClean="0">
                <a:solidFill>
                  <a:schemeClr val="tx2"/>
                </a:solidFill>
                <a:latin typeface="Cutie Patootie" panose="02000603000000000000" pitchFamily="2" charset="0"/>
                <a:ea typeface="Cutie Patootie" panose="02000603000000000000" pitchFamily="2" charset="0"/>
              </a:rPr>
              <a:t>Standard SS7G10- B</a:t>
            </a:r>
            <a:endParaRPr lang="en-US" sz="2400" dirty="0">
              <a:solidFill>
                <a:schemeClr val="tx2"/>
              </a:solidFill>
              <a:latin typeface="Cutie Patootie" panose="02000603000000000000" pitchFamily="2" charset="0"/>
              <a:ea typeface="Cutie Patootie" panose="02000603000000000000" pitchFamily="2" charset="0"/>
            </a:endParaRPr>
          </a:p>
        </p:txBody>
      </p:sp>
    </p:spTree>
    <p:extLst>
      <p:ext uri="{BB962C8B-B14F-4D97-AF65-F5344CB8AC3E}">
        <p14:creationId xmlns:p14="http://schemas.microsoft.com/office/powerpoint/2010/main" val="46728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www.PresenterMedia.com - Animated  Glassy Blue Earth">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PresenterMedia.com - Static Glassy Blue Earth">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8B9B534-65C6-4020-8811-FA80FCC7D3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Glassy Blue Earth presentation</Template>
  <TotalTime>797</TotalTime>
  <Words>1657</Words>
  <Application>Microsoft Office PowerPoint</Application>
  <PresentationFormat>On-screen Show (4:3)</PresentationFormat>
  <Paragraphs>180</Paragraphs>
  <Slides>30</Slides>
  <Notes>1</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Arial</vt:lpstr>
      <vt:lpstr>Calibri</vt:lpstr>
      <vt:lpstr>Century Gothic</vt:lpstr>
      <vt:lpstr>Cutie patootie</vt:lpstr>
      <vt:lpstr>Cutie patootie</vt:lpstr>
      <vt:lpstr>Palatino Linotype</vt:lpstr>
      <vt:lpstr>Perpetua</vt:lpstr>
      <vt:lpstr>ScrapItUp</vt:lpstr>
      <vt:lpstr>Times New Roman</vt:lpstr>
      <vt:lpstr>Wingdings</vt:lpstr>
      <vt:lpstr>www.PresenterMedia.com - Animated  Glassy Blue Earth</vt:lpstr>
      <vt:lpstr>www.PresenterMedia.com - Static Glassy Blue Earth</vt:lpstr>
      <vt:lpstr>South East Asia</vt:lpstr>
      <vt:lpstr>Main Religions in Southeast Asia</vt:lpstr>
      <vt:lpstr>Ganges- causes of pollution</vt:lpstr>
      <vt:lpstr>Health effects</vt:lpstr>
      <vt:lpstr>Yangtze Pollution-causes</vt:lpstr>
      <vt:lpstr>Effects</vt:lpstr>
      <vt:lpstr>Describe the two predominant forms of democratic governments: parliamentary and  presidential.</vt:lpstr>
      <vt:lpstr>India air pollution</vt:lpstr>
      <vt:lpstr>PowerPoint Presentation</vt:lpstr>
      <vt:lpstr>PowerPoint Presentation</vt:lpstr>
      <vt:lpstr>More than one million cars are being added to India’s roads every year — a growth rate averaging 10.2 percent annually over the last five years. </vt:lpstr>
      <vt:lpstr>Poor people are afraid that laws limiting industry may cause them to lose jobs</vt:lpstr>
      <vt:lpstr>PowerPoint Presentation</vt:lpstr>
      <vt:lpstr>Air pollution in the country</vt:lpstr>
      <vt:lpstr>Air Pollution in China</vt:lpstr>
      <vt:lpstr>Compared to the rest of the world China has far greater % of people getting sick from air pollution</vt:lpstr>
      <vt:lpstr>From a news article 2007</vt:lpstr>
      <vt:lpstr>How does literacy rate affect standard of living?</vt:lpstr>
      <vt:lpstr>Agenda or Summary Layout</vt:lpstr>
      <vt:lpstr>World Experience!</vt:lpstr>
      <vt:lpstr>Bar Graph Page Layout</vt:lpstr>
      <vt:lpstr>Comparison Page</vt:lpstr>
      <vt:lpstr>Example Pie Graph</vt:lpstr>
      <vt:lpstr>PowerPoint Presentation</vt:lpstr>
      <vt:lpstr>Smart Art Page Layout</vt:lpstr>
      <vt:lpstr>Picture Layout</vt:lpstr>
      <vt:lpstr>A Two Column Page Layout</vt:lpstr>
      <vt:lpstr>Three Picture Page Layout</vt:lpstr>
      <vt:lpstr>Two Picture Page Layout</vt:lpstr>
      <vt:lpstr>Animation Page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East Asia</dc:title>
  <dc:creator>MartinDocks</dc:creator>
  <cp:keywords/>
  <cp:lastModifiedBy>MartinDocks</cp:lastModifiedBy>
  <cp:revision>35</cp:revision>
  <dcterms:created xsi:type="dcterms:W3CDTF">2014-10-29T13:57:32Z</dcterms:created>
  <dcterms:modified xsi:type="dcterms:W3CDTF">2014-12-26T19:46:09Z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TC018572519991</vt:lpwstr>
  </property>
</Properties>
</file>